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29"/>
  </p:notesMasterIdLst>
  <p:sldIdLst>
    <p:sldId id="262" r:id="rId3"/>
    <p:sldId id="267" r:id="rId4"/>
    <p:sldId id="263" r:id="rId5"/>
    <p:sldId id="266" r:id="rId6"/>
    <p:sldId id="276" r:id="rId7"/>
    <p:sldId id="271" r:id="rId8"/>
    <p:sldId id="275" r:id="rId9"/>
    <p:sldId id="270" r:id="rId10"/>
    <p:sldId id="277" r:id="rId11"/>
    <p:sldId id="296" r:id="rId12"/>
    <p:sldId id="306" r:id="rId13"/>
    <p:sldId id="303" r:id="rId14"/>
    <p:sldId id="293" r:id="rId15"/>
    <p:sldId id="304" r:id="rId16"/>
    <p:sldId id="295" r:id="rId17"/>
    <p:sldId id="278" r:id="rId18"/>
    <p:sldId id="297" r:id="rId19"/>
    <p:sldId id="298" r:id="rId20"/>
    <p:sldId id="299" r:id="rId21"/>
    <p:sldId id="300" r:id="rId22"/>
    <p:sldId id="301" r:id="rId23"/>
    <p:sldId id="302" r:id="rId24"/>
    <p:sldId id="290" r:id="rId25"/>
    <p:sldId id="305" r:id="rId26"/>
    <p:sldId id="307" r:id="rId27"/>
    <p:sldId id="280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EFF4D45-1BAA-4E58-A595-7864C81DFB7F}">
          <p14:sldIdLst>
            <p14:sldId id="262"/>
            <p14:sldId id="267"/>
            <p14:sldId id="263"/>
            <p14:sldId id="266"/>
            <p14:sldId id="276"/>
            <p14:sldId id="271"/>
            <p14:sldId id="275"/>
            <p14:sldId id="270"/>
            <p14:sldId id="277"/>
            <p14:sldId id="296"/>
            <p14:sldId id="306"/>
            <p14:sldId id="303"/>
            <p14:sldId id="293"/>
            <p14:sldId id="304"/>
            <p14:sldId id="295"/>
            <p14:sldId id="278"/>
            <p14:sldId id="297"/>
            <p14:sldId id="298"/>
            <p14:sldId id="299"/>
            <p14:sldId id="300"/>
            <p14:sldId id="301"/>
            <p14:sldId id="302"/>
            <p14:sldId id="290"/>
            <p14:sldId id="305"/>
            <p14:sldId id="307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1A17"/>
    <a:srgbClr val="DBD8D0"/>
    <a:srgbClr val="500201"/>
    <a:srgbClr val="EAE7E0"/>
    <a:srgbClr val="E0BF8A"/>
    <a:srgbClr val="E0D7C5"/>
    <a:srgbClr val="F7F1E3"/>
    <a:srgbClr val="6003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0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24972-FA43-484E-9BFF-BA9E0428218B}" type="datetimeFigureOut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7ADB0B-AB8E-4AAD-AAA8-E2AC3F14B5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63796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003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5632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47663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645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977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6068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4960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9278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6314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779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40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99953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5568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32301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4490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6225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0553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2125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619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109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408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9169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582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245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63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992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2024/9/10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8116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2024/9/10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1227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355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574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247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1223914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61" r:id="rId7"/>
    <p:sldLayoutId id="2147483662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1830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microsoft.com/office/2007/relationships/hdphoto" Target="../media/hdphoto2.wdp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microsoft.com/office/2007/relationships/hdphoto" Target="../media/hdphoto3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2" Type="http://schemas.openxmlformats.org/officeDocument/2006/relationships/tags" Target="../tags/tag4.xml"/><Relationship Id="rId16" Type="http://schemas.openxmlformats.org/officeDocument/2006/relationships/image" Target="../media/image24.png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5" Type="http://schemas.openxmlformats.org/officeDocument/2006/relationships/tags" Target="../tags/tag7.xml"/><Relationship Id="rId15" Type="http://schemas.openxmlformats.org/officeDocument/2006/relationships/image" Target="../media/image16.jpeg"/><Relationship Id="rId10" Type="http://schemas.openxmlformats.org/officeDocument/2006/relationships/tags" Target="../tags/tag12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4.png"/><Relationship Id="rId5" Type="http://schemas.openxmlformats.org/officeDocument/2006/relationships/image" Target="../media/image16.jpe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4.png"/><Relationship Id="rId5" Type="http://schemas.openxmlformats.org/officeDocument/2006/relationships/image" Target="../media/image16.jpe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A_图片 2">
            <a:extLst>
              <a:ext uri="{FF2B5EF4-FFF2-40B4-BE49-F238E27FC236}">
                <a16:creationId xmlns:a16="http://schemas.microsoft.com/office/drawing/2014/main" id="{C32AAA69-E2CF-4EE7-BB4D-81BE55DDE49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-37763" y="0"/>
            <a:ext cx="12229766" cy="6858001"/>
          </a:xfrm>
          <a:custGeom>
            <a:avLst/>
            <a:gdLst/>
            <a:ahLst/>
            <a:cxnLst/>
            <a:rect l="0" t="0" r="0" b="0"/>
            <a:pathLst>
              <a:path w="12229766" h="6858001">
                <a:moveTo>
                  <a:pt x="0" y="0"/>
                </a:moveTo>
                <a:lnTo>
                  <a:pt x="12229765" y="0"/>
                </a:lnTo>
                <a:lnTo>
                  <a:pt x="12229765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5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华文新魏"/>
              <a:sym typeface="Arial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A8197E8-B53D-4DB2-8D62-44AB501E14FA}"/>
              </a:ext>
            </a:extLst>
          </p:cNvPr>
          <p:cNvSpPr/>
          <p:nvPr/>
        </p:nvSpPr>
        <p:spPr>
          <a:xfrm>
            <a:off x="1171234" y="1484307"/>
            <a:ext cx="9948140" cy="3752449"/>
          </a:xfrm>
          <a:prstGeom prst="rect">
            <a:avLst/>
          </a:prstGeom>
          <a:solidFill>
            <a:srgbClr val="E0D7C5"/>
          </a:solidFill>
          <a:ln>
            <a:noFill/>
          </a:ln>
          <a:effectLst>
            <a:outerShdw blurRad="762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华文新魏"/>
              <a:sym typeface="Arial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F04F12A-5FE5-4FE5-B6A5-7EE71CCB9261}"/>
              </a:ext>
            </a:extLst>
          </p:cNvPr>
          <p:cNvGrpSpPr/>
          <p:nvPr/>
        </p:nvGrpSpPr>
        <p:grpSpPr>
          <a:xfrm>
            <a:off x="887476" y="1211644"/>
            <a:ext cx="864604" cy="4316071"/>
            <a:chOff x="1042867" y="1556248"/>
            <a:chExt cx="794930" cy="3968259"/>
          </a:xfrm>
        </p:grpSpPr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B1CB418D-E4BA-4CCE-A7D3-F35DF12386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441607" y="2157508"/>
              <a:ext cx="1997450" cy="794929"/>
            </a:xfrm>
            <a:prstGeom prst="rect">
              <a:avLst/>
            </a:prstGeom>
          </p:spPr>
        </p:pic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1E13C285-5293-47EE-A883-6231AD1F09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 flipV="1">
              <a:off x="441608" y="4128317"/>
              <a:ext cx="1997450" cy="794929"/>
            </a:xfrm>
            <a:prstGeom prst="rect">
              <a:avLst/>
            </a:prstGeom>
          </p:spPr>
        </p:pic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8087C00D-1F62-4743-9EBB-53CE39B47128}"/>
              </a:ext>
            </a:extLst>
          </p:cNvPr>
          <p:cNvGrpSpPr/>
          <p:nvPr/>
        </p:nvGrpSpPr>
        <p:grpSpPr>
          <a:xfrm flipH="1">
            <a:off x="10463796" y="1209411"/>
            <a:ext cx="864604" cy="4316071"/>
            <a:chOff x="1042867" y="1556248"/>
            <a:chExt cx="794930" cy="3968259"/>
          </a:xfrm>
        </p:grpSpPr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8EA8FF55-2CD1-404E-90E8-3CD962793B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441607" y="2157508"/>
              <a:ext cx="1997450" cy="794929"/>
            </a:xfrm>
            <a:prstGeom prst="rect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76647104-0FCA-4449-8250-54CBC48FA5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 flipV="1">
              <a:off x="441608" y="4128317"/>
              <a:ext cx="1997450" cy="794929"/>
            </a:xfrm>
            <a:prstGeom prst="rect">
              <a:avLst/>
            </a:prstGeom>
          </p:spPr>
        </p:pic>
      </p:grpSp>
      <p:sp>
        <p:nvSpPr>
          <p:cNvPr id="48" name="PA_图片 46">
            <a:extLst>
              <a:ext uri="{FF2B5EF4-FFF2-40B4-BE49-F238E27FC236}">
                <a16:creationId xmlns:a16="http://schemas.microsoft.com/office/drawing/2014/main" id="{6D604274-8066-494D-9EDD-17A5F1AA805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152292" y="1484307"/>
            <a:ext cx="9868474" cy="3766279"/>
          </a:xfrm>
          <a:custGeom>
            <a:avLst/>
            <a:gdLst/>
            <a:ahLst/>
            <a:cxnLst/>
            <a:rect l="0" t="0" r="0" b="0"/>
            <a:pathLst>
              <a:path w="9868474" h="3766279">
                <a:moveTo>
                  <a:pt x="0" y="0"/>
                </a:moveTo>
                <a:lnTo>
                  <a:pt x="9868473" y="0"/>
                </a:lnTo>
                <a:lnTo>
                  <a:pt x="9868473" y="3766278"/>
                </a:lnTo>
                <a:lnTo>
                  <a:pt x="0" y="3766278"/>
                </a:lnTo>
                <a:close/>
              </a:path>
            </a:pathLst>
          </a:custGeom>
          <a:blipFill dpi="0" rotWithShape="1">
            <a:blip r:embed="rId7">
              <a:alphaModFix amt="35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华文新魏"/>
              <a:sym typeface="Arial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DECA5106-AC29-41CC-8042-8B4811C6BE2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7916" y="1209410"/>
            <a:ext cx="8045718" cy="5315202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5BCD45AA-E6B8-4677-9530-6143FB1D33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0598" y="1871403"/>
            <a:ext cx="2264506" cy="198762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93C9FA4-C25A-4206-B14F-C15F1D36632B}"/>
              </a:ext>
            </a:extLst>
          </p:cNvPr>
          <p:cNvSpPr txBox="1"/>
          <p:nvPr/>
        </p:nvSpPr>
        <p:spPr>
          <a:xfrm>
            <a:off x="6628177" y="3945482"/>
            <a:ext cx="4392589" cy="76841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b="1" i="1" spc="100" dirty="0">
                <a:solidFill>
                  <a:srgbClr val="C00000"/>
                </a:solidFill>
                <a:latin typeface="汉仪秦川飞影W" panose="00020600040101010101" pitchFamily="18" charset="-122"/>
                <a:ea typeface="汉仪秦川飞影W" panose="00020600040101010101" pitchFamily="18" charset="-122"/>
                <a:sym typeface="Arial"/>
              </a:rPr>
              <a:t>剑影江湖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D43A0BD5-C4E1-4DA8-A3B0-26D38514178B}"/>
              </a:ext>
            </a:extLst>
          </p:cNvPr>
          <p:cNvSpPr/>
          <p:nvPr/>
        </p:nvSpPr>
        <p:spPr>
          <a:xfrm>
            <a:off x="5937582" y="1883825"/>
            <a:ext cx="923330" cy="2212418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zh-CN" altLang="en-US" sz="1200" dirty="0">
                <a:gradFill flip="none" rotWithShape="1">
                  <a:gsLst>
                    <a:gs pos="0">
                      <a:schemeClr val="bg1">
                        <a:lumMod val="65000"/>
                        <a:alpha val="74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alpha val="94000"/>
                      </a:schemeClr>
                    </a:gs>
                  </a:gsLst>
                  <a:lin ang="5400000" scaled="1"/>
                  <a:tileRect/>
                </a:gradFill>
                <a:latin typeface="Arial"/>
                <a:ea typeface="华文新魏"/>
                <a:sym typeface="Arial"/>
              </a:rPr>
              <a:t>赵客缦胡缨，吴钩霜雪明</a:t>
            </a:r>
          </a:p>
          <a:p>
            <a:r>
              <a:rPr lang="zh-CN" altLang="en-US" sz="1200" dirty="0">
                <a:gradFill flip="none" rotWithShape="1">
                  <a:gsLst>
                    <a:gs pos="0">
                      <a:schemeClr val="bg1">
                        <a:lumMod val="65000"/>
                        <a:alpha val="74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alpha val="94000"/>
                      </a:schemeClr>
                    </a:gs>
                  </a:gsLst>
                  <a:lin ang="5400000" scaled="1"/>
                  <a:tileRect/>
                </a:gradFill>
                <a:latin typeface="Arial"/>
                <a:ea typeface="华文新魏"/>
                <a:sym typeface="Arial"/>
              </a:rPr>
              <a:t>银鞍照白马，飒沓如流星</a:t>
            </a:r>
          </a:p>
          <a:p>
            <a:r>
              <a:rPr lang="zh-CN" altLang="en-US" sz="1200" dirty="0">
                <a:gradFill flip="none" rotWithShape="1">
                  <a:gsLst>
                    <a:gs pos="0">
                      <a:schemeClr val="bg1">
                        <a:lumMod val="65000"/>
                        <a:alpha val="74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alpha val="94000"/>
                      </a:schemeClr>
                    </a:gs>
                  </a:gsLst>
                  <a:lin ang="5400000" scaled="1"/>
                  <a:tileRect/>
                </a:gradFill>
                <a:latin typeface="Arial"/>
                <a:ea typeface="华文新魏"/>
                <a:sym typeface="Arial"/>
              </a:rPr>
              <a:t>十步杀一人，千里不留行</a:t>
            </a:r>
            <a:endParaRPr lang="en-US" altLang="zh-CN" sz="1200" dirty="0">
              <a:gradFill flip="none" rotWithShape="1">
                <a:gsLst>
                  <a:gs pos="0">
                    <a:schemeClr val="bg1">
                      <a:lumMod val="65000"/>
                      <a:alpha val="74000"/>
                    </a:schemeClr>
                  </a:gs>
                  <a:gs pos="100000">
                    <a:schemeClr val="tx1">
                      <a:lumMod val="75000"/>
                      <a:lumOff val="25000"/>
                      <a:alpha val="94000"/>
                    </a:schemeClr>
                  </a:gs>
                </a:gsLst>
                <a:lin ang="5400000" scaled="1"/>
                <a:tileRect/>
              </a:gradFill>
              <a:latin typeface="Arial"/>
              <a:ea typeface="华文新魏"/>
              <a:sym typeface="Arial"/>
            </a:endParaRPr>
          </a:p>
          <a:p>
            <a:r>
              <a:rPr lang="zh-CN" altLang="en-US" sz="1200" dirty="0">
                <a:gradFill flip="none" rotWithShape="1">
                  <a:gsLst>
                    <a:gs pos="0">
                      <a:schemeClr val="bg1">
                        <a:lumMod val="65000"/>
                        <a:alpha val="74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alpha val="94000"/>
                      </a:schemeClr>
                    </a:gs>
                  </a:gsLst>
                  <a:lin ang="5400000" scaled="1"/>
                  <a:tileRect/>
                </a:gradFill>
                <a:latin typeface="Arial"/>
                <a:ea typeface="华文新魏"/>
                <a:sym typeface="Arial"/>
              </a:rPr>
              <a:t>事了拂衣去，深藏身与名</a:t>
            </a:r>
          </a:p>
        </p:txBody>
      </p:sp>
    </p:spTree>
    <p:extLst>
      <p:ext uri="{BB962C8B-B14F-4D97-AF65-F5344CB8AC3E}">
        <p14:creationId xmlns:p14="http://schemas.microsoft.com/office/powerpoint/2010/main" val="27366818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http://img.hb.aicdn.com/d13fad98a40aca5da546dbefc54b0eea1079e7ef33577-kKt2Jo">
            <a:extLst>
              <a:ext uri="{FF2B5EF4-FFF2-40B4-BE49-F238E27FC236}">
                <a16:creationId xmlns:a16="http://schemas.microsoft.com/office/drawing/2014/main" id="{2A6361F8-34A9-4EF2-8BA9-B4E930D415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925" y="0"/>
            <a:ext cx="12176076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73347A40-9C6B-4F12-88D1-C2B8B0C34733}"/>
              </a:ext>
            </a:extLst>
          </p:cNvPr>
          <p:cNvGrpSpPr/>
          <p:nvPr/>
        </p:nvGrpSpPr>
        <p:grpSpPr>
          <a:xfrm>
            <a:off x="1323094" y="1886980"/>
            <a:ext cx="9818309" cy="3127072"/>
            <a:chOff x="2902411" y="1758461"/>
            <a:chExt cx="8013210" cy="2723667"/>
          </a:xfr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4147F6E0-5B16-411B-9EEC-8347269AFE37}"/>
                </a:ext>
              </a:extLst>
            </p:cNvPr>
            <p:cNvGrpSpPr/>
            <p:nvPr/>
          </p:nvGrpSpPr>
          <p:grpSpPr>
            <a:xfrm flipH="1">
              <a:off x="10370011" y="1758461"/>
              <a:ext cx="545610" cy="2723667"/>
              <a:chOff x="1042867" y="1556248"/>
              <a:chExt cx="794930" cy="3968259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A6EC6B27-B6F7-44CC-BD69-122700C689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>
                <a:off x="441607" y="2157508"/>
                <a:ext cx="1997450" cy="794929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E7A69BED-704F-4539-972A-8DFE2D787B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6200000" flipV="1">
                <a:off x="441608" y="4128317"/>
                <a:ext cx="1997450" cy="794929"/>
              </a:xfrm>
              <a:prstGeom prst="rect">
                <a:avLst/>
              </a:prstGeom>
            </p:spPr>
          </p:pic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5C8A6E74-D2D4-48CC-9EDD-1456B355349D}"/>
                </a:ext>
              </a:extLst>
            </p:cNvPr>
            <p:cNvGrpSpPr/>
            <p:nvPr/>
          </p:nvGrpSpPr>
          <p:grpSpPr>
            <a:xfrm>
              <a:off x="2902411" y="1758461"/>
              <a:ext cx="545610" cy="2723667"/>
              <a:chOff x="1042867" y="1556248"/>
              <a:chExt cx="794930" cy="3968259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239118B7-E5A8-4767-95DB-795B116438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>
                <a:off x="441607" y="2157508"/>
                <a:ext cx="1997450" cy="794929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151AD525-429F-4551-A9AE-11813CA7B9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6200000" flipV="1">
                <a:off x="441608" y="4128317"/>
                <a:ext cx="1997450" cy="794929"/>
              </a:xfrm>
              <a:prstGeom prst="rect">
                <a:avLst/>
              </a:prstGeom>
            </p:spPr>
          </p:pic>
        </p:grp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58E2520-D0C5-460A-95C7-465AFD75A2F2}"/>
                </a:ext>
              </a:extLst>
            </p:cNvPr>
            <p:cNvSpPr/>
            <p:nvPr/>
          </p:nvSpPr>
          <p:spPr>
            <a:xfrm>
              <a:off x="3448021" y="1931831"/>
              <a:ext cx="7048261" cy="2369714"/>
            </a:xfrm>
            <a:prstGeom prst="rect">
              <a:avLst/>
            </a:prstGeom>
            <a:solidFill>
              <a:srgbClr val="E0D7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华文新魏"/>
                <a:sym typeface="Arial"/>
              </a:endParaRPr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50E1AABA-2F87-410C-AFC1-64D5D2661C7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51258" y="2220831"/>
            <a:ext cx="2282710" cy="2584027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550F18E6-D229-42B6-A94C-D1D561562F9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4674" y="2443605"/>
            <a:ext cx="2159314" cy="2138478"/>
          </a:xfrm>
          <a:prstGeom prst="rect">
            <a:avLst/>
          </a:prstGeom>
        </p:spPr>
      </p:pic>
      <p:grpSp>
        <p:nvGrpSpPr>
          <p:cNvPr id="46" name="组合 45">
            <a:extLst>
              <a:ext uri="{FF2B5EF4-FFF2-40B4-BE49-F238E27FC236}">
                <a16:creationId xmlns:a16="http://schemas.microsoft.com/office/drawing/2014/main" id="{D98D63B2-ABCC-4C1D-9EA8-6791E5D6663D}"/>
              </a:ext>
            </a:extLst>
          </p:cNvPr>
          <p:cNvGrpSpPr/>
          <p:nvPr/>
        </p:nvGrpSpPr>
        <p:grpSpPr>
          <a:xfrm>
            <a:off x="5895072" y="2369684"/>
            <a:ext cx="715632" cy="2182655"/>
            <a:chOff x="5993459" y="2369685"/>
            <a:chExt cx="715632" cy="2182655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85078815-8807-4C45-952C-F531E623E21F}"/>
                </a:ext>
              </a:extLst>
            </p:cNvPr>
            <p:cNvSpPr/>
            <p:nvPr/>
          </p:nvSpPr>
          <p:spPr>
            <a:xfrm>
              <a:off x="5993459" y="2369685"/>
              <a:ext cx="715632" cy="2182655"/>
            </a:xfrm>
            <a:prstGeom prst="rect">
              <a:avLst/>
            </a:prstGeom>
            <a:solidFill>
              <a:srgbClr val="A91A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CE8E3F8-2011-499D-B680-BB35431F7EB4}"/>
                </a:ext>
              </a:extLst>
            </p:cNvPr>
            <p:cNvSpPr/>
            <p:nvPr/>
          </p:nvSpPr>
          <p:spPr>
            <a:xfrm>
              <a:off x="6012721" y="2726947"/>
              <a:ext cx="677108" cy="1482137"/>
            </a:xfrm>
            <a:prstGeom prst="rect">
              <a:avLst/>
            </a:prstGeom>
          </p:spPr>
          <p:txBody>
            <a:bodyPr vert="eaVert" wrap="none">
              <a:spAutoFit/>
            </a:bodyPr>
            <a:lstStyle/>
            <a:p>
              <a:r>
                <a:rPr lang="zh-CN" altLang="en-US" sz="3200" spc="300" dirty="0">
                  <a:solidFill>
                    <a:schemeClr val="bg1"/>
                  </a:solidFill>
                  <a:latin typeface="Arial"/>
                  <a:ea typeface="华文新魏"/>
                  <a:sym typeface="Arial"/>
                </a:rPr>
                <a:t>第叁章</a:t>
              </a:r>
            </a:p>
          </p:txBody>
        </p:sp>
      </p:grpSp>
      <p:pic>
        <p:nvPicPr>
          <p:cNvPr id="6148" name="Picture 4" descr="http://img.hb.aicdn.com/d9705928dc5a4b793a593e3f23d241004aaa14c1bb4c1-16e7GG">
            <a:extLst>
              <a:ext uri="{FF2B5EF4-FFF2-40B4-BE49-F238E27FC236}">
                <a16:creationId xmlns:a16="http://schemas.microsoft.com/office/drawing/2014/main" id="{7CEEDF25-E74C-4EB9-A9B6-F1CF48C13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7601" y="828212"/>
            <a:ext cx="5146283" cy="556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7D463B4-BB45-9FFD-2156-F275F58C02F4}"/>
              </a:ext>
            </a:extLst>
          </p:cNvPr>
          <p:cNvSpPr/>
          <p:nvPr/>
        </p:nvSpPr>
        <p:spPr>
          <a:xfrm>
            <a:off x="6812438" y="2167613"/>
            <a:ext cx="1538883" cy="2600802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华文新魏"/>
                <a:sym typeface="Arial"/>
              </a:rPr>
              <a:t>背包与武器</a:t>
            </a:r>
            <a:endParaRPr lang="en-US" altLang="zh-CN" sz="44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华文新魏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2942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818AE9A-4224-404F-AFC7-B9EBFCB76A6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9223" y="0"/>
            <a:ext cx="12221224" cy="6858000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9DB2BE6D-AD4A-49CC-94E5-5E83AC8AE1AC}"/>
              </a:ext>
            </a:extLst>
          </p:cNvPr>
          <p:cNvSpPr/>
          <p:nvPr/>
        </p:nvSpPr>
        <p:spPr>
          <a:xfrm>
            <a:off x="563820" y="601249"/>
            <a:ext cx="10985325" cy="5686817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华文新魏"/>
              <a:sym typeface="Arial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2F9967E3-D75E-4F48-8020-C94F5F6F67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9998" y="117990"/>
            <a:ext cx="3056576" cy="572033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7FC7D1C5-13D8-44ED-AE40-4416A92D8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6012" y="2577381"/>
            <a:ext cx="3929792" cy="3710685"/>
          </a:xfrm>
          <a:prstGeom prst="rect">
            <a:avLst/>
          </a:prstGeom>
        </p:spPr>
      </p:pic>
      <p:pic>
        <p:nvPicPr>
          <p:cNvPr id="6" name="E__小学期_程序设计基础实践_mud_cmake-build-release_mud.exe 2024-09-10 18-18-57">
            <a:hlinkClick r:id="" action="ppaction://media"/>
            <a:extLst>
              <a:ext uri="{FF2B5EF4-FFF2-40B4-BE49-F238E27FC236}">
                <a16:creationId xmlns:a16="http://schemas.microsoft.com/office/drawing/2014/main" id="{A93B93D1-F21D-A4F7-E526-60457C5847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1882" y="2178604"/>
            <a:ext cx="7935028" cy="384394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7D9977D-5679-955A-FE52-60BAA5E719B0}"/>
              </a:ext>
            </a:extLst>
          </p:cNvPr>
          <p:cNvSpPr txBox="1"/>
          <p:nvPr/>
        </p:nvSpPr>
        <p:spPr>
          <a:xfrm>
            <a:off x="1061686" y="1166013"/>
            <a:ext cx="45167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i="1" dirty="0"/>
              <a:t>演示：</a:t>
            </a:r>
            <a:endParaRPr lang="en-US" altLang="zh-CN" sz="3200" b="1" i="1" dirty="0"/>
          </a:p>
          <a:p>
            <a:endParaRPr lang="zh-CN" altLang="en-US" sz="3200" b="1" i="1" dirty="0"/>
          </a:p>
        </p:txBody>
      </p:sp>
    </p:spTree>
    <p:extLst>
      <p:ext uri="{BB962C8B-B14F-4D97-AF65-F5344CB8AC3E}">
        <p14:creationId xmlns:p14="http://schemas.microsoft.com/office/powerpoint/2010/main" val="425118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http://img.hb.aicdn.com/d13fad98a40aca5da546dbefc54b0eea1079e7ef33577-kKt2Jo">
            <a:extLst>
              <a:ext uri="{FF2B5EF4-FFF2-40B4-BE49-F238E27FC236}">
                <a16:creationId xmlns:a16="http://schemas.microsoft.com/office/drawing/2014/main" id="{2A6361F8-34A9-4EF2-8BA9-B4E930D415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925" y="0"/>
            <a:ext cx="12176076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73347A40-9C6B-4F12-88D1-C2B8B0C34733}"/>
              </a:ext>
            </a:extLst>
          </p:cNvPr>
          <p:cNvGrpSpPr/>
          <p:nvPr/>
        </p:nvGrpSpPr>
        <p:grpSpPr>
          <a:xfrm>
            <a:off x="1323094" y="1886980"/>
            <a:ext cx="9818309" cy="3127072"/>
            <a:chOff x="2902411" y="1758461"/>
            <a:chExt cx="8013210" cy="2723667"/>
          </a:xfr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4147F6E0-5B16-411B-9EEC-8347269AFE37}"/>
                </a:ext>
              </a:extLst>
            </p:cNvPr>
            <p:cNvGrpSpPr/>
            <p:nvPr/>
          </p:nvGrpSpPr>
          <p:grpSpPr>
            <a:xfrm flipH="1">
              <a:off x="10370011" y="1758461"/>
              <a:ext cx="545610" cy="2723667"/>
              <a:chOff x="1042867" y="1556248"/>
              <a:chExt cx="794930" cy="3968259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A6EC6B27-B6F7-44CC-BD69-122700C689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>
                <a:off x="441607" y="2157508"/>
                <a:ext cx="1997450" cy="794929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E7A69BED-704F-4539-972A-8DFE2D787B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6200000" flipV="1">
                <a:off x="441608" y="4128317"/>
                <a:ext cx="1997450" cy="794929"/>
              </a:xfrm>
              <a:prstGeom prst="rect">
                <a:avLst/>
              </a:prstGeom>
            </p:spPr>
          </p:pic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5C8A6E74-D2D4-48CC-9EDD-1456B355349D}"/>
                </a:ext>
              </a:extLst>
            </p:cNvPr>
            <p:cNvGrpSpPr/>
            <p:nvPr/>
          </p:nvGrpSpPr>
          <p:grpSpPr>
            <a:xfrm>
              <a:off x="2902411" y="1758461"/>
              <a:ext cx="545610" cy="2723667"/>
              <a:chOff x="1042867" y="1556248"/>
              <a:chExt cx="794930" cy="3968259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239118B7-E5A8-4767-95DB-795B116438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>
                <a:off x="441607" y="2157508"/>
                <a:ext cx="1997450" cy="794929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151AD525-429F-4551-A9AE-11813CA7B9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6200000" flipV="1">
                <a:off x="441608" y="4128317"/>
                <a:ext cx="1997450" cy="794929"/>
              </a:xfrm>
              <a:prstGeom prst="rect">
                <a:avLst/>
              </a:prstGeom>
            </p:spPr>
          </p:pic>
        </p:grp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58E2520-D0C5-460A-95C7-465AFD75A2F2}"/>
                </a:ext>
              </a:extLst>
            </p:cNvPr>
            <p:cNvSpPr/>
            <p:nvPr/>
          </p:nvSpPr>
          <p:spPr>
            <a:xfrm>
              <a:off x="3448021" y="1931831"/>
              <a:ext cx="7048261" cy="2369714"/>
            </a:xfrm>
            <a:prstGeom prst="rect">
              <a:avLst/>
            </a:prstGeom>
            <a:solidFill>
              <a:srgbClr val="E0D7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华文新魏"/>
                <a:sym typeface="Arial"/>
              </a:endParaRPr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50E1AABA-2F87-410C-AFC1-64D5D2661C7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51258" y="2220831"/>
            <a:ext cx="2282710" cy="2584027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550F18E6-D229-42B6-A94C-D1D561562F9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4674" y="2443605"/>
            <a:ext cx="2159314" cy="2138478"/>
          </a:xfrm>
          <a:prstGeom prst="rect">
            <a:avLst/>
          </a:prstGeom>
        </p:spPr>
      </p:pic>
      <p:grpSp>
        <p:nvGrpSpPr>
          <p:cNvPr id="46" name="组合 45">
            <a:extLst>
              <a:ext uri="{FF2B5EF4-FFF2-40B4-BE49-F238E27FC236}">
                <a16:creationId xmlns:a16="http://schemas.microsoft.com/office/drawing/2014/main" id="{D98D63B2-ABCC-4C1D-9EA8-6791E5D6663D}"/>
              </a:ext>
            </a:extLst>
          </p:cNvPr>
          <p:cNvGrpSpPr/>
          <p:nvPr/>
        </p:nvGrpSpPr>
        <p:grpSpPr>
          <a:xfrm>
            <a:off x="5895072" y="2369684"/>
            <a:ext cx="715632" cy="2182655"/>
            <a:chOff x="5993459" y="2369685"/>
            <a:chExt cx="715632" cy="2182655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85078815-8807-4C45-952C-F531E623E21F}"/>
                </a:ext>
              </a:extLst>
            </p:cNvPr>
            <p:cNvSpPr/>
            <p:nvPr/>
          </p:nvSpPr>
          <p:spPr>
            <a:xfrm>
              <a:off x="5993459" y="2369685"/>
              <a:ext cx="715632" cy="2182655"/>
            </a:xfrm>
            <a:prstGeom prst="rect">
              <a:avLst/>
            </a:prstGeom>
            <a:solidFill>
              <a:srgbClr val="A91A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CE8E3F8-2011-499D-B680-BB35431F7EB4}"/>
                </a:ext>
              </a:extLst>
            </p:cNvPr>
            <p:cNvSpPr/>
            <p:nvPr/>
          </p:nvSpPr>
          <p:spPr>
            <a:xfrm>
              <a:off x="6012721" y="2726947"/>
              <a:ext cx="677108" cy="1482137"/>
            </a:xfrm>
            <a:prstGeom prst="rect">
              <a:avLst/>
            </a:prstGeom>
          </p:spPr>
          <p:txBody>
            <a:bodyPr vert="eaVert" wrap="none">
              <a:spAutoFit/>
            </a:bodyPr>
            <a:lstStyle/>
            <a:p>
              <a:r>
                <a:rPr lang="zh-CN" altLang="en-US" sz="3200" spc="300" dirty="0">
                  <a:solidFill>
                    <a:schemeClr val="bg1"/>
                  </a:solidFill>
                  <a:latin typeface="Arial"/>
                  <a:ea typeface="华文新魏"/>
                  <a:sym typeface="Arial"/>
                </a:rPr>
                <a:t>第肆章</a:t>
              </a:r>
            </a:p>
          </p:txBody>
        </p:sp>
      </p:grpSp>
      <p:pic>
        <p:nvPicPr>
          <p:cNvPr id="6148" name="Picture 4" descr="http://img.hb.aicdn.com/d9705928dc5a4b793a593e3f23d241004aaa14c1bb4c1-16e7GG">
            <a:extLst>
              <a:ext uri="{FF2B5EF4-FFF2-40B4-BE49-F238E27FC236}">
                <a16:creationId xmlns:a16="http://schemas.microsoft.com/office/drawing/2014/main" id="{7CEEDF25-E74C-4EB9-A9B6-F1CF48C13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7601" y="828212"/>
            <a:ext cx="5146283" cy="556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CCDA36B-31AF-4F2D-9BFC-1E4CD18ABAB8}"/>
              </a:ext>
            </a:extLst>
          </p:cNvPr>
          <p:cNvSpPr/>
          <p:nvPr/>
        </p:nvSpPr>
        <p:spPr>
          <a:xfrm>
            <a:off x="7489547" y="2167613"/>
            <a:ext cx="861774" cy="2600802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华文新魏"/>
                <a:sym typeface="Arial"/>
              </a:rPr>
              <a:t>任务系统</a:t>
            </a:r>
            <a:endParaRPr lang="en-US" altLang="zh-CN" sz="44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华文新魏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460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>
            <a:extLst>
              <a:ext uri="{FF2B5EF4-FFF2-40B4-BE49-F238E27FC236}">
                <a16:creationId xmlns:a16="http://schemas.microsoft.com/office/drawing/2014/main" id="{36C2438B-8409-46BC-92E0-A3D34A9E1F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489" y="-34622"/>
            <a:ext cx="12203489" cy="689262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999434E-DE87-45F3-AA2C-CBCF69DEAAE8}"/>
              </a:ext>
            </a:extLst>
          </p:cNvPr>
          <p:cNvSpPr/>
          <p:nvPr/>
        </p:nvSpPr>
        <p:spPr>
          <a:xfrm>
            <a:off x="730911" y="573725"/>
            <a:ext cx="10996864" cy="571055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华文新魏"/>
              <a:sym typeface="Arial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9645E74-673B-409A-B0C2-86210019CF35}"/>
              </a:ext>
            </a:extLst>
          </p:cNvPr>
          <p:cNvGrpSpPr/>
          <p:nvPr/>
        </p:nvGrpSpPr>
        <p:grpSpPr>
          <a:xfrm>
            <a:off x="885705" y="-169380"/>
            <a:ext cx="3387824" cy="7348746"/>
            <a:chOff x="1231766" y="-132049"/>
            <a:chExt cx="3387824" cy="7348746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E1DF8ED-5EBA-41A6-B7E8-C859783CA778}"/>
                </a:ext>
              </a:extLst>
            </p:cNvPr>
            <p:cNvGrpSpPr/>
            <p:nvPr/>
          </p:nvGrpSpPr>
          <p:grpSpPr>
            <a:xfrm>
              <a:off x="1231766" y="2754070"/>
              <a:ext cx="2857500" cy="3028950"/>
              <a:chOff x="1622965" y="2507631"/>
              <a:chExt cx="2857500" cy="3028950"/>
            </a:xfrm>
          </p:grpSpPr>
          <p:pic>
            <p:nvPicPr>
              <p:cNvPr id="1028" name="Picture 4" descr="http://img.hb.aicdn.com/7776643ec394c676d29d32050a966e7ec62e0fb92dfb-f9I1Ap">
                <a:extLst>
                  <a:ext uri="{FF2B5EF4-FFF2-40B4-BE49-F238E27FC236}">
                    <a16:creationId xmlns:a16="http://schemas.microsoft.com/office/drawing/2014/main" id="{D1A54797-7EA0-461A-AAD2-12A3F3F9C2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22965" y="2507631"/>
                <a:ext cx="2857500" cy="30289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Freeform 227">
                <a:extLst>
                  <a:ext uri="{FF2B5EF4-FFF2-40B4-BE49-F238E27FC236}">
                    <a16:creationId xmlns:a16="http://schemas.microsoft.com/office/drawing/2014/main" id="{1D646622-7FE2-48B2-898E-51BBF4376F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29119" y="4271301"/>
                <a:ext cx="1443285" cy="1265280"/>
              </a:xfrm>
              <a:custGeom>
                <a:avLst/>
                <a:gdLst>
                  <a:gd name="T0" fmla="*/ 726 w 1420"/>
                  <a:gd name="T1" fmla="*/ 1231 h 1245"/>
                  <a:gd name="T2" fmla="*/ 526 w 1420"/>
                  <a:gd name="T3" fmla="*/ 1219 h 1245"/>
                  <a:gd name="T4" fmla="*/ 482 w 1420"/>
                  <a:gd name="T5" fmla="*/ 1191 h 1245"/>
                  <a:gd name="T6" fmla="*/ 742 w 1420"/>
                  <a:gd name="T7" fmla="*/ 1215 h 1245"/>
                  <a:gd name="T8" fmla="*/ 830 w 1420"/>
                  <a:gd name="T9" fmla="*/ 1179 h 1245"/>
                  <a:gd name="T10" fmla="*/ 414 w 1420"/>
                  <a:gd name="T11" fmla="*/ 1131 h 1245"/>
                  <a:gd name="T12" fmla="*/ 362 w 1420"/>
                  <a:gd name="T13" fmla="*/ 1107 h 1245"/>
                  <a:gd name="T14" fmla="*/ 354 w 1420"/>
                  <a:gd name="T15" fmla="*/ 1099 h 1245"/>
                  <a:gd name="T16" fmla="*/ 70 w 1420"/>
                  <a:gd name="T17" fmla="*/ 795 h 1245"/>
                  <a:gd name="T18" fmla="*/ 34 w 1420"/>
                  <a:gd name="T19" fmla="*/ 763 h 1245"/>
                  <a:gd name="T20" fmla="*/ 170 w 1420"/>
                  <a:gd name="T21" fmla="*/ 99 h 1245"/>
                  <a:gd name="T22" fmla="*/ 326 w 1420"/>
                  <a:gd name="T23" fmla="*/ 11 h 1245"/>
                  <a:gd name="T24" fmla="*/ 126 w 1420"/>
                  <a:gd name="T25" fmla="*/ 303 h 1245"/>
                  <a:gd name="T26" fmla="*/ 174 w 1420"/>
                  <a:gd name="T27" fmla="*/ 239 h 1245"/>
                  <a:gd name="T28" fmla="*/ 126 w 1420"/>
                  <a:gd name="T29" fmla="*/ 635 h 1245"/>
                  <a:gd name="T30" fmla="*/ 194 w 1420"/>
                  <a:gd name="T31" fmla="*/ 775 h 1245"/>
                  <a:gd name="T32" fmla="*/ 202 w 1420"/>
                  <a:gd name="T33" fmla="*/ 807 h 1245"/>
                  <a:gd name="T34" fmla="*/ 270 w 1420"/>
                  <a:gd name="T35" fmla="*/ 887 h 1245"/>
                  <a:gd name="T36" fmla="*/ 390 w 1420"/>
                  <a:gd name="T37" fmla="*/ 967 h 1245"/>
                  <a:gd name="T38" fmla="*/ 494 w 1420"/>
                  <a:gd name="T39" fmla="*/ 1019 h 1245"/>
                  <a:gd name="T40" fmla="*/ 986 w 1420"/>
                  <a:gd name="T41" fmla="*/ 903 h 1245"/>
                  <a:gd name="T42" fmla="*/ 1170 w 1420"/>
                  <a:gd name="T43" fmla="*/ 583 h 1245"/>
                  <a:gd name="T44" fmla="*/ 1130 w 1420"/>
                  <a:gd name="T45" fmla="*/ 347 h 1245"/>
                  <a:gd name="T46" fmla="*/ 1082 w 1420"/>
                  <a:gd name="T47" fmla="*/ 251 h 1245"/>
                  <a:gd name="T48" fmla="*/ 946 w 1420"/>
                  <a:gd name="T49" fmla="*/ 159 h 1245"/>
                  <a:gd name="T50" fmla="*/ 1074 w 1420"/>
                  <a:gd name="T51" fmla="*/ 27 h 1245"/>
                  <a:gd name="T52" fmla="*/ 1146 w 1420"/>
                  <a:gd name="T53" fmla="*/ 19 h 1245"/>
                  <a:gd name="T54" fmla="*/ 1270 w 1420"/>
                  <a:gd name="T55" fmla="*/ 83 h 1245"/>
                  <a:gd name="T56" fmla="*/ 1342 w 1420"/>
                  <a:gd name="T57" fmla="*/ 127 h 1245"/>
                  <a:gd name="T58" fmla="*/ 1394 w 1420"/>
                  <a:gd name="T59" fmla="*/ 215 h 1245"/>
                  <a:gd name="T60" fmla="*/ 1374 w 1420"/>
                  <a:gd name="T61" fmla="*/ 235 h 1245"/>
                  <a:gd name="T62" fmla="*/ 1398 w 1420"/>
                  <a:gd name="T63" fmla="*/ 347 h 1245"/>
                  <a:gd name="T64" fmla="*/ 1354 w 1420"/>
                  <a:gd name="T65" fmla="*/ 735 h 1245"/>
                  <a:gd name="T66" fmla="*/ 1262 w 1420"/>
                  <a:gd name="T67" fmla="*/ 935 h 1245"/>
                  <a:gd name="T68" fmla="*/ 942 w 1420"/>
                  <a:gd name="T69" fmla="*/ 1167 h 1245"/>
                  <a:gd name="T70" fmla="*/ 98 w 1420"/>
                  <a:gd name="T71" fmla="*/ 391 h 1245"/>
                  <a:gd name="T72" fmla="*/ 86 w 1420"/>
                  <a:gd name="T73" fmla="*/ 447 h 1245"/>
                  <a:gd name="T74" fmla="*/ 98 w 1420"/>
                  <a:gd name="T75" fmla="*/ 391 h 1245"/>
                  <a:gd name="T76" fmla="*/ 106 w 1420"/>
                  <a:gd name="T77" fmla="*/ 351 h 1245"/>
                  <a:gd name="T78" fmla="*/ 310 w 1420"/>
                  <a:gd name="T79" fmla="*/ 959 h 1245"/>
                  <a:gd name="T80" fmla="*/ 410 w 1420"/>
                  <a:gd name="T81" fmla="*/ 1011 h 1245"/>
                  <a:gd name="T82" fmla="*/ 418 w 1420"/>
                  <a:gd name="T83" fmla="*/ 1023 h 1245"/>
                  <a:gd name="T84" fmla="*/ 894 w 1420"/>
                  <a:gd name="T85" fmla="*/ 1175 h 1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420" h="1245">
                    <a:moveTo>
                      <a:pt x="814" y="1207"/>
                    </a:moveTo>
                    <a:cubicBezTo>
                      <a:pt x="805" y="1208"/>
                      <a:pt x="795" y="1210"/>
                      <a:pt x="798" y="1223"/>
                    </a:cubicBezTo>
                    <a:cubicBezTo>
                      <a:pt x="769" y="1228"/>
                      <a:pt x="742" y="1221"/>
                      <a:pt x="726" y="1231"/>
                    </a:cubicBezTo>
                    <a:cubicBezTo>
                      <a:pt x="722" y="1226"/>
                      <a:pt x="722" y="1216"/>
                      <a:pt x="718" y="1211"/>
                    </a:cubicBezTo>
                    <a:cubicBezTo>
                      <a:pt x="708" y="1211"/>
                      <a:pt x="708" y="1227"/>
                      <a:pt x="718" y="1227"/>
                    </a:cubicBezTo>
                    <a:cubicBezTo>
                      <a:pt x="662" y="1245"/>
                      <a:pt x="580" y="1235"/>
                      <a:pt x="526" y="1219"/>
                    </a:cubicBezTo>
                    <a:cubicBezTo>
                      <a:pt x="519" y="1212"/>
                      <a:pt x="529" y="1209"/>
                      <a:pt x="526" y="1195"/>
                    </a:cubicBezTo>
                    <a:cubicBezTo>
                      <a:pt x="510" y="1206"/>
                      <a:pt x="489" y="1215"/>
                      <a:pt x="470" y="1203"/>
                    </a:cubicBezTo>
                    <a:cubicBezTo>
                      <a:pt x="468" y="1193"/>
                      <a:pt x="488" y="1205"/>
                      <a:pt x="482" y="1191"/>
                    </a:cubicBezTo>
                    <a:cubicBezTo>
                      <a:pt x="500" y="1188"/>
                      <a:pt x="515" y="1203"/>
                      <a:pt x="522" y="1187"/>
                    </a:cubicBezTo>
                    <a:cubicBezTo>
                      <a:pt x="629" y="1199"/>
                      <a:pt x="716" y="1213"/>
                      <a:pt x="810" y="1195"/>
                    </a:cubicBezTo>
                    <a:cubicBezTo>
                      <a:pt x="796" y="1207"/>
                      <a:pt x="747" y="1197"/>
                      <a:pt x="742" y="1215"/>
                    </a:cubicBezTo>
                    <a:cubicBezTo>
                      <a:pt x="769" y="1217"/>
                      <a:pt x="789" y="1201"/>
                      <a:pt x="830" y="1203"/>
                    </a:cubicBezTo>
                    <a:cubicBezTo>
                      <a:pt x="836" y="1193"/>
                      <a:pt x="818" y="1197"/>
                      <a:pt x="818" y="1195"/>
                    </a:cubicBezTo>
                    <a:cubicBezTo>
                      <a:pt x="816" y="1188"/>
                      <a:pt x="842" y="1173"/>
                      <a:pt x="830" y="1179"/>
                    </a:cubicBezTo>
                    <a:cubicBezTo>
                      <a:pt x="845" y="1172"/>
                      <a:pt x="846" y="1174"/>
                      <a:pt x="862" y="1175"/>
                    </a:cubicBezTo>
                    <a:cubicBezTo>
                      <a:pt x="862" y="1170"/>
                      <a:pt x="862" y="1164"/>
                      <a:pt x="862" y="1159"/>
                    </a:cubicBezTo>
                    <a:cubicBezTo>
                      <a:pt x="716" y="1202"/>
                      <a:pt x="531" y="1195"/>
                      <a:pt x="414" y="1131"/>
                    </a:cubicBezTo>
                    <a:cubicBezTo>
                      <a:pt x="409" y="1122"/>
                      <a:pt x="410" y="1109"/>
                      <a:pt x="402" y="1103"/>
                    </a:cubicBezTo>
                    <a:cubicBezTo>
                      <a:pt x="395" y="1111"/>
                      <a:pt x="402" y="1115"/>
                      <a:pt x="402" y="1127"/>
                    </a:cubicBezTo>
                    <a:cubicBezTo>
                      <a:pt x="389" y="1113"/>
                      <a:pt x="378" y="1120"/>
                      <a:pt x="362" y="1107"/>
                    </a:cubicBezTo>
                    <a:cubicBezTo>
                      <a:pt x="367" y="1097"/>
                      <a:pt x="370" y="1094"/>
                      <a:pt x="382" y="1099"/>
                    </a:cubicBezTo>
                    <a:cubicBezTo>
                      <a:pt x="380" y="1087"/>
                      <a:pt x="365" y="1090"/>
                      <a:pt x="362" y="1079"/>
                    </a:cubicBezTo>
                    <a:cubicBezTo>
                      <a:pt x="355" y="1085"/>
                      <a:pt x="365" y="1092"/>
                      <a:pt x="354" y="1099"/>
                    </a:cubicBezTo>
                    <a:cubicBezTo>
                      <a:pt x="336" y="1086"/>
                      <a:pt x="304" y="1073"/>
                      <a:pt x="318" y="1059"/>
                    </a:cubicBezTo>
                    <a:cubicBezTo>
                      <a:pt x="242" y="1011"/>
                      <a:pt x="184" y="945"/>
                      <a:pt x="118" y="887"/>
                    </a:cubicBezTo>
                    <a:cubicBezTo>
                      <a:pt x="120" y="854"/>
                      <a:pt x="81" y="828"/>
                      <a:pt x="70" y="795"/>
                    </a:cubicBezTo>
                    <a:cubicBezTo>
                      <a:pt x="64" y="802"/>
                      <a:pt x="54" y="794"/>
                      <a:pt x="46" y="791"/>
                    </a:cubicBezTo>
                    <a:cubicBezTo>
                      <a:pt x="65" y="787"/>
                      <a:pt x="54" y="768"/>
                      <a:pt x="54" y="751"/>
                    </a:cubicBezTo>
                    <a:cubicBezTo>
                      <a:pt x="47" y="739"/>
                      <a:pt x="46" y="766"/>
                      <a:pt x="34" y="763"/>
                    </a:cubicBezTo>
                    <a:cubicBezTo>
                      <a:pt x="21" y="749"/>
                      <a:pt x="41" y="743"/>
                      <a:pt x="50" y="739"/>
                    </a:cubicBezTo>
                    <a:cubicBezTo>
                      <a:pt x="0" y="638"/>
                      <a:pt x="3" y="461"/>
                      <a:pt x="42" y="331"/>
                    </a:cubicBezTo>
                    <a:cubicBezTo>
                      <a:pt x="69" y="242"/>
                      <a:pt x="118" y="169"/>
                      <a:pt x="170" y="99"/>
                    </a:cubicBezTo>
                    <a:cubicBezTo>
                      <a:pt x="199" y="91"/>
                      <a:pt x="233" y="56"/>
                      <a:pt x="262" y="35"/>
                    </a:cubicBezTo>
                    <a:cubicBezTo>
                      <a:pt x="274" y="41"/>
                      <a:pt x="254" y="48"/>
                      <a:pt x="254" y="55"/>
                    </a:cubicBezTo>
                    <a:cubicBezTo>
                      <a:pt x="282" y="45"/>
                      <a:pt x="306" y="15"/>
                      <a:pt x="326" y="11"/>
                    </a:cubicBezTo>
                    <a:cubicBezTo>
                      <a:pt x="337" y="19"/>
                      <a:pt x="316" y="31"/>
                      <a:pt x="306" y="31"/>
                    </a:cubicBezTo>
                    <a:cubicBezTo>
                      <a:pt x="223" y="106"/>
                      <a:pt x="156" y="205"/>
                      <a:pt x="114" y="315"/>
                    </a:cubicBezTo>
                    <a:cubicBezTo>
                      <a:pt x="116" y="325"/>
                      <a:pt x="122" y="305"/>
                      <a:pt x="126" y="303"/>
                    </a:cubicBezTo>
                    <a:cubicBezTo>
                      <a:pt x="132" y="318"/>
                      <a:pt x="121" y="327"/>
                      <a:pt x="118" y="343"/>
                    </a:cubicBezTo>
                    <a:cubicBezTo>
                      <a:pt x="140" y="324"/>
                      <a:pt x="138" y="280"/>
                      <a:pt x="166" y="267"/>
                    </a:cubicBezTo>
                    <a:cubicBezTo>
                      <a:pt x="151" y="261"/>
                      <a:pt x="168" y="233"/>
                      <a:pt x="174" y="239"/>
                    </a:cubicBezTo>
                    <a:cubicBezTo>
                      <a:pt x="183" y="252"/>
                      <a:pt x="167" y="259"/>
                      <a:pt x="162" y="271"/>
                    </a:cubicBezTo>
                    <a:cubicBezTo>
                      <a:pt x="144" y="319"/>
                      <a:pt x="120" y="392"/>
                      <a:pt x="114" y="447"/>
                    </a:cubicBezTo>
                    <a:cubicBezTo>
                      <a:pt x="106" y="515"/>
                      <a:pt x="122" y="572"/>
                      <a:pt x="126" y="635"/>
                    </a:cubicBezTo>
                    <a:cubicBezTo>
                      <a:pt x="140" y="646"/>
                      <a:pt x="156" y="673"/>
                      <a:pt x="146" y="695"/>
                    </a:cubicBezTo>
                    <a:cubicBezTo>
                      <a:pt x="157" y="704"/>
                      <a:pt x="160" y="721"/>
                      <a:pt x="174" y="727"/>
                    </a:cubicBezTo>
                    <a:cubicBezTo>
                      <a:pt x="162" y="753"/>
                      <a:pt x="190" y="753"/>
                      <a:pt x="194" y="775"/>
                    </a:cubicBezTo>
                    <a:cubicBezTo>
                      <a:pt x="190" y="775"/>
                      <a:pt x="186" y="775"/>
                      <a:pt x="182" y="775"/>
                    </a:cubicBezTo>
                    <a:cubicBezTo>
                      <a:pt x="185" y="790"/>
                      <a:pt x="194" y="773"/>
                      <a:pt x="202" y="783"/>
                    </a:cubicBezTo>
                    <a:cubicBezTo>
                      <a:pt x="204" y="796"/>
                      <a:pt x="193" y="799"/>
                      <a:pt x="202" y="807"/>
                    </a:cubicBezTo>
                    <a:cubicBezTo>
                      <a:pt x="202" y="815"/>
                      <a:pt x="217" y="801"/>
                      <a:pt x="222" y="811"/>
                    </a:cubicBezTo>
                    <a:cubicBezTo>
                      <a:pt x="220" y="819"/>
                      <a:pt x="216" y="819"/>
                      <a:pt x="210" y="815"/>
                    </a:cubicBezTo>
                    <a:cubicBezTo>
                      <a:pt x="230" y="838"/>
                      <a:pt x="277" y="851"/>
                      <a:pt x="270" y="887"/>
                    </a:cubicBezTo>
                    <a:cubicBezTo>
                      <a:pt x="278" y="891"/>
                      <a:pt x="293" y="884"/>
                      <a:pt x="298" y="899"/>
                    </a:cubicBezTo>
                    <a:cubicBezTo>
                      <a:pt x="301" y="912"/>
                      <a:pt x="290" y="905"/>
                      <a:pt x="286" y="903"/>
                    </a:cubicBezTo>
                    <a:cubicBezTo>
                      <a:pt x="326" y="919"/>
                      <a:pt x="355" y="946"/>
                      <a:pt x="390" y="967"/>
                    </a:cubicBezTo>
                    <a:cubicBezTo>
                      <a:pt x="390" y="971"/>
                      <a:pt x="385" y="970"/>
                      <a:pt x="382" y="971"/>
                    </a:cubicBezTo>
                    <a:cubicBezTo>
                      <a:pt x="394" y="975"/>
                      <a:pt x="428" y="977"/>
                      <a:pt x="434" y="999"/>
                    </a:cubicBezTo>
                    <a:cubicBezTo>
                      <a:pt x="455" y="992"/>
                      <a:pt x="484" y="1002"/>
                      <a:pt x="494" y="1019"/>
                    </a:cubicBezTo>
                    <a:cubicBezTo>
                      <a:pt x="542" y="1020"/>
                      <a:pt x="610" y="1031"/>
                      <a:pt x="650" y="1043"/>
                    </a:cubicBezTo>
                    <a:cubicBezTo>
                      <a:pt x="750" y="1013"/>
                      <a:pt x="886" y="1004"/>
                      <a:pt x="950" y="927"/>
                    </a:cubicBezTo>
                    <a:cubicBezTo>
                      <a:pt x="964" y="931"/>
                      <a:pt x="982" y="920"/>
                      <a:pt x="986" y="903"/>
                    </a:cubicBezTo>
                    <a:cubicBezTo>
                      <a:pt x="1029" y="876"/>
                      <a:pt x="1050" y="828"/>
                      <a:pt x="1086" y="795"/>
                    </a:cubicBezTo>
                    <a:cubicBezTo>
                      <a:pt x="1114" y="721"/>
                      <a:pt x="1154" y="682"/>
                      <a:pt x="1158" y="587"/>
                    </a:cubicBezTo>
                    <a:cubicBezTo>
                      <a:pt x="1161" y="585"/>
                      <a:pt x="1164" y="583"/>
                      <a:pt x="1170" y="583"/>
                    </a:cubicBezTo>
                    <a:cubicBezTo>
                      <a:pt x="1157" y="576"/>
                      <a:pt x="1174" y="546"/>
                      <a:pt x="1158" y="535"/>
                    </a:cubicBezTo>
                    <a:cubicBezTo>
                      <a:pt x="1181" y="470"/>
                      <a:pt x="1158" y="419"/>
                      <a:pt x="1150" y="359"/>
                    </a:cubicBezTo>
                    <a:cubicBezTo>
                      <a:pt x="1144" y="354"/>
                      <a:pt x="1140" y="347"/>
                      <a:pt x="1130" y="347"/>
                    </a:cubicBezTo>
                    <a:cubicBezTo>
                      <a:pt x="1125" y="327"/>
                      <a:pt x="1127" y="305"/>
                      <a:pt x="1122" y="295"/>
                    </a:cubicBezTo>
                    <a:cubicBezTo>
                      <a:pt x="1113" y="278"/>
                      <a:pt x="1100" y="277"/>
                      <a:pt x="1094" y="271"/>
                    </a:cubicBezTo>
                    <a:cubicBezTo>
                      <a:pt x="1086" y="263"/>
                      <a:pt x="1095" y="255"/>
                      <a:pt x="1082" y="251"/>
                    </a:cubicBezTo>
                    <a:cubicBezTo>
                      <a:pt x="1071" y="248"/>
                      <a:pt x="1058" y="258"/>
                      <a:pt x="1046" y="255"/>
                    </a:cubicBezTo>
                    <a:cubicBezTo>
                      <a:pt x="1017" y="247"/>
                      <a:pt x="1001" y="217"/>
                      <a:pt x="986" y="187"/>
                    </a:cubicBezTo>
                    <a:cubicBezTo>
                      <a:pt x="970" y="181"/>
                      <a:pt x="967" y="160"/>
                      <a:pt x="946" y="159"/>
                    </a:cubicBezTo>
                    <a:cubicBezTo>
                      <a:pt x="949" y="146"/>
                      <a:pt x="954" y="127"/>
                      <a:pt x="942" y="115"/>
                    </a:cubicBezTo>
                    <a:cubicBezTo>
                      <a:pt x="954" y="93"/>
                      <a:pt x="958" y="99"/>
                      <a:pt x="950" y="75"/>
                    </a:cubicBezTo>
                    <a:cubicBezTo>
                      <a:pt x="988" y="34"/>
                      <a:pt x="1038" y="62"/>
                      <a:pt x="1074" y="27"/>
                    </a:cubicBezTo>
                    <a:cubicBezTo>
                      <a:pt x="1099" y="40"/>
                      <a:pt x="1112" y="23"/>
                      <a:pt x="1130" y="31"/>
                    </a:cubicBezTo>
                    <a:cubicBezTo>
                      <a:pt x="1133" y="31"/>
                      <a:pt x="1133" y="15"/>
                      <a:pt x="1130" y="15"/>
                    </a:cubicBezTo>
                    <a:cubicBezTo>
                      <a:pt x="1136" y="0"/>
                      <a:pt x="1136" y="24"/>
                      <a:pt x="1146" y="19"/>
                    </a:cubicBezTo>
                    <a:cubicBezTo>
                      <a:pt x="1158" y="16"/>
                      <a:pt x="1137" y="13"/>
                      <a:pt x="1142" y="3"/>
                    </a:cubicBezTo>
                    <a:cubicBezTo>
                      <a:pt x="1148" y="9"/>
                      <a:pt x="1161" y="8"/>
                      <a:pt x="1158" y="23"/>
                    </a:cubicBezTo>
                    <a:cubicBezTo>
                      <a:pt x="1205" y="19"/>
                      <a:pt x="1219" y="86"/>
                      <a:pt x="1270" y="83"/>
                    </a:cubicBezTo>
                    <a:cubicBezTo>
                      <a:pt x="1277" y="96"/>
                      <a:pt x="1309" y="101"/>
                      <a:pt x="1298" y="119"/>
                    </a:cubicBezTo>
                    <a:cubicBezTo>
                      <a:pt x="1314" y="119"/>
                      <a:pt x="1325" y="124"/>
                      <a:pt x="1330" y="135"/>
                    </a:cubicBezTo>
                    <a:cubicBezTo>
                      <a:pt x="1334" y="132"/>
                      <a:pt x="1334" y="126"/>
                      <a:pt x="1342" y="127"/>
                    </a:cubicBezTo>
                    <a:cubicBezTo>
                      <a:pt x="1339" y="142"/>
                      <a:pt x="1367" y="134"/>
                      <a:pt x="1354" y="147"/>
                    </a:cubicBezTo>
                    <a:cubicBezTo>
                      <a:pt x="1380" y="132"/>
                      <a:pt x="1371" y="175"/>
                      <a:pt x="1390" y="179"/>
                    </a:cubicBezTo>
                    <a:cubicBezTo>
                      <a:pt x="1391" y="195"/>
                      <a:pt x="1380" y="210"/>
                      <a:pt x="1394" y="215"/>
                    </a:cubicBezTo>
                    <a:cubicBezTo>
                      <a:pt x="1391" y="221"/>
                      <a:pt x="1381" y="221"/>
                      <a:pt x="1374" y="223"/>
                    </a:cubicBezTo>
                    <a:cubicBezTo>
                      <a:pt x="1375" y="228"/>
                      <a:pt x="1381" y="226"/>
                      <a:pt x="1386" y="227"/>
                    </a:cubicBezTo>
                    <a:cubicBezTo>
                      <a:pt x="1384" y="232"/>
                      <a:pt x="1381" y="235"/>
                      <a:pt x="1374" y="235"/>
                    </a:cubicBezTo>
                    <a:cubicBezTo>
                      <a:pt x="1382" y="245"/>
                      <a:pt x="1395" y="271"/>
                      <a:pt x="1382" y="287"/>
                    </a:cubicBezTo>
                    <a:cubicBezTo>
                      <a:pt x="1383" y="295"/>
                      <a:pt x="1393" y="295"/>
                      <a:pt x="1398" y="299"/>
                    </a:cubicBezTo>
                    <a:cubicBezTo>
                      <a:pt x="1391" y="317"/>
                      <a:pt x="1395" y="341"/>
                      <a:pt x="1398" y="347"/>
                    </a:cubicBezTo>
                    <a:cubicBezTo>
                      <a:pt x="1392" y="437"/>
                      <a:pt x="1420" y="534"/>
                      <a:pt x="1382" y="623"/>
                    </a:cubicBezTo>
                    <a:cubicBezTo>
                      <a:pt x="1385" y="630"/>
                      <a:pt x="1389" y="638"/>
                      <a:pt x="1390" y="647"/>
                    </a:cubicBezTo>
                    <a:cubicBezTo>
                      <a:pt x="1374" y="673"/>
                      <a:pt x="1368" y="708"/>
                      <a:pt x="1354" y="735"/>
                    </a:cubicBezTo>
                    <a:cubicBezTo>
                      <a:pt x="1354" y="739"/>
                      <a:pt x="1359" y="738"/>
                      <a:pt x="1362" y="739"/>
                    </a:cubicBezTo>
                    <a:cubicBezTo>
                      <a:pt x="1336" y="808"/>
                      <a:pt x="1303" y="869"/>
                      <a:pt x="1258" y="919"/>
                    </a:cubicBezTo>
                    <a:cubicBezTo>
                      <a:pt x="1261" y="923"/>
                      <a:pt x="1262" y="928"/>
                      <a:pt x="1262" y="935"/>
                    </a:cubicBezTo>
                    <a:cubicBezTo>
                      <a:pt x="1258" y="935"/>
                      <a:pt x="1254" y="935"/>
                      <a:pt x="1250" y="935"/>
                    </a:cubicBezTo>
                    <a:cubicBezTo>
                      <a:pt x="1216" y="995"/>
                      <a:pt x="1167" y="1039"/>
                      <a:pt x="1106" y="1071"/>
                    </a:cubicBezTo>
                    <a:cubicBezTo>
                      <a:pt x="1088" y="1122"/>
                      <a:pt x="1003" y="1136"/>
                      <a:pt x="942" y="1167"/>
                    </a:cubicBezTo>
                    <a:cubicBezTo>
                      <a:pt x="937" y="1170"/>
                      <a:pt x="936" y="1180"/>
                      <a:pt x="930" y="1183"/>
                    </a:cubicBezTo>
                    <a:cubicBezTo>
                      <a:pt x="903" y="1198"/>
                      <a:pt x="805" y="1222"/>
                      <a:pt x="814" y="1207"/>
                    </a:cubicBezTo>
                    <a:close/>
                    <a:moveTo>
                      <a:pt x="98" y="391"/>
                    </a:moveTo>
                    <a:cubicBezTo>
                      <a:pt x="110" y="386"/>
                      <a:pt x="104" y="418"/>
                      <a:pt x="90" y="411"/>
                    </a:cubicBezTo>
                    <a:cubicBezTo>
                      <a:pt x="86" y="429"/>
                      <a:pt x="97" y="431"/>
                      <a:pt x="98" y="443"/>
                    </a:cubicBezTo>
                    <a:cubicBezTo>
                      <a:pt x="90" y="446"/>
                      <a:pt x="95" y="455"/>
                      <a:pt x="86" y="447"/>
                    </a:cubicBezTo>
                    <a:cubicBezTo>
                      <a:pt x="97" y="462"/>
                      <a:pt x="80" y="484"/>
                      <a:pt x="94" y="491"/>
                    </a:cubicBezTo>
                    <a:cubicBezTo>
                      <a:pt x="98" y="450"/>
                      <a:pt x="114" y="400"/>
                      <a:pt x="114" y="367"/>
                    </a:cubicBezTo>
                    <a:cubicBezTo>
                      <a:pt x="91" y="367"/>
                      <a:pt x="114" y="387"/>
                      <a:pt x="98" y="391"/>
                    </a:cubicBezTo>
                    <a:close/>
                    <a:moveTo>
                      <a:pt x="118" y="367"/>
                    </a:moveTo>
                    <a:cubicBezTo>
                      <a:pt x="113" y="357"/>
                      <a:pt x="130" y="350"/>
                      <a:pt x="118" y="347"/>
                    </a:cubicBezTo>
                    <a:cubicBezTo>
                      <a:pt x="117" y="352"/>
                      <a:pt x="112" y="351"/>
                      <a:pt x="106" y="351"/>
                    </a:cubicBezTo>
                    <a:cubicBezTo>
                      <a:pt x="103" y="364"/>
                      <a:pt x="112" y="364"/>
                      <a:pt x="118" y="367"/>
                    </a:cubicBezTo>
                    <a:close/>
                    <a:moveTo>
                      <a:pt x="346" y="987"/>
                    </a:moveTo>
                    <a:cubicBezTo>
                      <a:pt x="330" y="979"/>
                      <a:pt x="339" y="960"/>
                      <a:pt x="310" y="959"/>
                    </a:cubicBezTo>
                    <a:cubicBezTo>
                      <a:pt x="316" y="972"/>
                      <a:pt x="338" y="990"/>
                      <a:pt x="346" y="987"/>
                    </a:cubicBezTo>
                    <a:close/>
                    <a:moveTo>
                      <a:pt x="366" y="999"/>
                    </a:moveTo>
                    <a:cubicBezTo>
                      <a:pt x="373" y="1015"/>
                      <a:pt x="396" y="1023"/>
                      <a:pt x="410" y="1011"/>
                    </a:cubicBezTo>
                    <a:cubicBezTo>
                      <a:pt x="394" y="1010"/>
                      <a:pt x="385" y="985"/>
                      <a:pt x="366" y="999"/>
                    </a:cubicBezTo>
                    <a:close/>
                    <a:moveTo>
                      <a:pt x="478" y="1043"/>
                    </a:moveTo>
                    <a:cubicBezTo>
                      <a:pt x="456" y="1046"/>
                      <a:pt x="450" y="1021"/>
                      <a:pt x="418" y="1023"/>
                    </a:cubicBezTo>
                    <a:cubicBezTo>
                      <a:pt x="427" y="1045"/>
                      <a:pt x="460" y="1050"/>
                      <a:pt x="478" y="1043"/>
                    </a:cubicBezTo>
                    <a:close/>
                    <a:moveTo>
                      <a:pt x="874" y="1191"/>
                    </a:moveTo>
                    <a:cubicBezTo>
                      <a:pt x="884" y="1189"/>
                      <a:pt x="889" y="1182"/>
                      <a:pt x="894" y="1175"/>
                    </a:cubicBezTo>
                    <a:cubicBezTo>
                      <a:pt x="881" y="1174"/>
                      <a:pt x="875" y="1180"/>
                      <a:pt x="874" y="1191"/>
                    </a:cubicBezTo>
                    <a:close/>
                  </a:path>
                </a:pathLst>
              </a:custGeom>
              <a:solidFill>
                <a:srgbClr val="A91A1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latin typeface="Arial"/>
                  <a:ea typeface="华文新魏"/>
                  <a:sym typeface="Arial"/>
                </a:endParaRPr>
              </a:p>
            </p:txBody>
          </p:sp>
        </p:grpSp>
        <p:pic>
          <p:nvPicPr>
            <p:cNvPr id="1026" name="Picture 2" descr="http://img.hb.aicdn.com/a8bce606d0d27c4f364efca178cedbafec68b4f9896e0-u0vQhK">
              <a:extLst>
                <a:ext uri="{FF2B5EF4-FFF2-40B4-BE49-F238E27FC236}">
                  <a16:creationId xmlns:a16="http://schemas.microsoft.com/office/drawing/2014/main" id="{879C09BC-BF40-4095-B759-F1100EAA13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9797896">
              <a:off x="1899533" y="-132049"/>
              <a:ext cx="2720057" cy="7348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3B27582E-04E9-4D6D-9CBE-49D25BCE4EE7}"/>
                </a:ext>
              </a:extLst>
            </p:cNvPr>
            <p:cNvSpPr/>
            <p:nvPr/>
          </p:nvSpPr>
          <p:spPr>
            <a:xfrm>
              <a:off x="2919642" y="2375171"/>
              <a:ext cx="412595" cy="412595"/>
            </a:xfrm>
            <a:prstGeom prst="ellipse">
              <a:avLst/>
            </a:prstGeom>
            <a:solidFill>
              <a:srgbClr val="A91A17"/>
            </a:solidFill>
            <a:ln>
              <a:solidFill>
                <a:srgbClr val="E0BF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FB5A7DE2-9C5A-40F8-B448-2C5DC7E8D56D}"/>
                </a:ext>
              </a:extLst>
            </p:cNvPr>
            <p:cNvSpPr/>
            <p:nvPr/>
          </p:nvSpPr>
          <p:spPr>
            <a:xfrm>
              <a:off x="3389796" y="3447922"/>
              <a:ext cx="412595" cy="412595"/>
            </a:xfrm>
            <a:prstGeom prst="ellipse">
              <a:avLst/>
            </a:prstGeom>
            <a:solidFill>
              <a:srgbClr val="A91A17"/>
            </a:solidFill>
            <a:ln>
              <a:solidFill>
                <a:srgbClr val="E0BF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717D3955-D835-412D-84F6-AE91188CFEF3}"/>
                </a:ext>
              </a:extLst>
            </p:cNvPr>
            <p:cNvSpPr/>
            <p:nvPr/>
          </p:nvSpPr>
          <p:spPr>
            <a:xfrm>
              <a:off x="3954683" y="4425309"/>
              <a:ext cx="412595" cy="412595"/>
            </a:xfrm>
            <a:prstGeom prst="ellipse">
              <a:avLst/>
            </a:prstGeom>
            <a:solidFill>
              <a:srgbClr val="A91A17"/>
            </a:solidFill>
            <a:ln>
              <a:solidFill>
                <a:srgbClr val="E0BF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华文新魏"/>
                <a:sym typeface="Arial"/>
              </a:endParaRPr>
            </a:p>
          </p:txBody>
        </p:sp>
      </p:grpSp>
      <p:sp>
        <p:nvSpPr>
          <p:cNvPr id="52" name="六边形 51">
            <a:extLst>
              <a:ext uri="{FF2B5EF4-FFF2-40B4-BE49-F238E27FC236}">
                <a16:creationId xmlns:a16="http://schemas.microsoft.com/office/drawing/2014/main" id="{33CDEE54-4D5A-47CA-AA61-1D812CBF6AA8}"/>
              </a:ext>
            </a:extLst>
          </p:cNvPr>
          <p:cNvSpPr/>
          <p:nvPr/>
        </p:nvSpPr>
        <p:spPr>
          <a:xfrm>
            <a:off x="6577044" y="1227010"/>
            <a:ext cx="1260087" cy="1086282"/>
          </a:xfrm>
          <a:prstGeom prst="hexagon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华文新魏"/>
              <a:sym typeface="Arial"/>
            </a:endParaRPr>
          </a:p>
        </p:txBody>
      </p:sp>
      <p:sp>
        <p:nvSpPr>
          <p:cNvPr id="57" name="六边形 56">
            <a:extLst>
              <a:ext uri="{FF2B5EF4-FFF2-40B4-BE49-F238E27FC236}">
                <a16:creationId xmlns:a16="http://schemas.microsoft.com/office/drawing/2014/main" id="{4BE89289-0EE3-48C8-8D6E-D1E6FDCB245C}"/>
              </a:ext>
            </a:extLst>
          </p:cNvPr>
          <p:cNvSpPr/>
          <p:nvPr/>
        </p:nvSpPr>
        <p:spPr>
          <a:xfrm>
            <a:off x="6637929" y="1279497"/>
            <a:ext cx="1138317" cy="981308"/>
          </a:xfrm>
          <a:prstGeom prst="hexagon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华文新魏"/>
              <a:sym typeface="Arial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D24ED451-6556-4CBF-940B-A570CF1321C9}"/>
              </a:ext>
            </a:extLst>
          </p:cNvPr>
          <p:cNvSpPr txBox="1"/>
          <p:nvPr/>
        </p:nvSpPr>
        <p:spPr>
          <a:xfrm>
            <a:off x="6801764" y="1304747"/>
            <a:ext cx="1073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bg1"/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defRPr>
            </a:lvl1pPr>
          </a:lstStyle>
          <a:p>
            <a:r>
              <a:rPr lang="zh-CN" altLang="en-US" sz="2400" dirty="0">
                <a:solidFill>
                  <a:srgbClr val="500201"/>
                </a:solidFill>
                <a:latin typeface="Arial"/>
                <a:ea typeface="华文新魏"/>
                <a:sym typeface="Arial"/>
              </a:rPr>
              <a:t>任务系统</a:t>
            </a:r>
            <a:endParaRPr lang="en-US" altLang="zh-CN" sz="2400" dirty="0">
              <a:solidFill>
                <a:srgbClr val="500201"/>
              </a:solidFill>
              <a:latin typeface="Arial"/>
              <a:ea typeface="华文新魏"/>
              <a:sym typeface="Arial"/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8B99A2EA-BCE7-4FB7-9767-1C09FE69CB14}"/>
              </a:ext>
            </a:extLst>
          </p:cNvPr>
          <p:cNvGrpSpPr/>
          <p:nvPr/>
        </p:nvGrpSpPr>
        <p:grpSpPr>
          <a:xfrm>
            <a:off x="6229343" y="2483323"/>
            <a:ext cx="4870297" cy="3462018"/>
            <a:chOff x="1842737" y="640425"/>
            <a:chExt cx="8567535" cy="6090175"/>
          </a:xfrm>
        </p:grpSpPr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762B7295-8233-445D-B994-E7D976D3D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42737" y="640425"/>
              <a:ext cx="8567535" cy="6090175"/>
            </a:xfrm>
            <a:prstGeom prst="rect">
              <a:avLst/>
            </a:prstGeom>
          </p:spPr>
        </p:pic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B2D6C551-3CD2-43CE-8E85-D035234EA2EF}"/>
                </a:ext>
              </a:extLst>
            </p:cNvPr>
            <p:cNvSpPr/>
            <p:nvPr/>
          </p:nvSpPr>
          <p:spPr>
            <a:xfrm>
              <a:off x="9535102" y="1025912"/>
              <a:ext cx="407948" cy="546955"/>
            </a:xfrm>
            <a:prstGeom prst="rect">
              <a:avLst/>
            </a:prstGeom>
            <a:solidFill>
              <a:srgbClr val="DBD8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华文新魏"/>
                <a:sym typeface="Arial"/>
              </a:endParaRPr>
            </a:p>
          </p:txBody>
        </p:sp>
      </p:grpSp>
      <p:sp>
        <p:nvSpPr>
          <p:cNvPr id="78" name="矩形 77">
            <a:extLst>
              <a:ext uri="{FF2B5EF4-FFF2-40B4-BE49-F238E27FC236}">
                <a16:creationId xmlns:a16="http://schemas.microsoft.com/office/drawing/2014/main" id="{57153752-FBD9-4FFD-9C11-A6EB1E5C7121}"/>
              </a:ext>
            </a:extLst>
          </p:cNvPr>
          <p:cNvSpPr/>
          <p:nvPr/>
        </p:nvSpPr>
        <p:spPr>
          <a:xfrm>
            <a:off x="7048531" y="3013379"/>
            <a:ext cx="3139321" cy="2571517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Arial"/>
                <a:ea typeface="华文新魏"/>
                <a:sym typeface="Arial"/>
              </a:rPr>
              <a:t>赵客缦胡缨，吴钩霜雪明。银鞍照白马，飒沓如流星。</a:t>
            </a:r>
          </a:p>
          <a:p>
            <a:r>
              <a:rPr lang="zh-CN" altLang="en-US" sz="1600" dirty="0">
                <a:solidFill>
                  <a:srgbClr val="333333"/>
                </a:solidFill>
                <a:latin typeface="Arial"/>
                <a:ea typeface="华文新魏"/>
                <a:sym typeface="Arial"/>
              </a:rPr>
              <a:t>十步杀一人，千里不留行。事了拂衣去，深藏身与名。</a:t>
            </a:r>
          </a:p>
          <a:p>
            <a:r>
              <a:rPr lang="zh-CN" altLang="en-US" sz="1600" dirty="0">
                <a:solidFill>
                  <a:srgbClr val="333333"/>
                </a:solidFill>
                <a:latin typeface="Arial"/>
                <a:ea typeface="华文新魏"/>
                <a:sym typeface="Arial"/>
              </a:rPr>
              <a:t>闲过信陵饮，脱剑膝前横。将炙啖朱亥，持觞劝侯嬴。</a:t>
            </a:r>
          </a:p>
          <a:p>
            <a:r>
              <a:rPr lang="zh-CN" altLang="en-US" sz="1600" dirty="0">
                <a:solidFill>
                  <a:srgbClr val="333333"/>
                </a:solidFill>
                <a:latin typeface="Arial"/>
                <a:ea typeface="华文新魏"/>
                <a:sym typeface="Arial"/>
              </a:rPr>
              <a:t>三杯吐然诺，五岳倒为轻。眼花耳热后，意气素霓生。</a:t>
            </a:r>
          </a:p>
          <a:p>
            <a:r>
              <a:rPr lang="zh-CN" altLang="en-US" sz="1600" dirty="0">
                <a:solidFill>
                  <a:srgbClr val="333333"/>
                </a:solidFill>
                <a:latin typeface="Arial"/>
                <a:ea typeface="华文新魏"/>
                <a:sym typeface="Arial"/>
              </a:rPr>
              <a:t>救赵挥金锤，邯郸先震惊。千秋二壮士，烜赫大梁城。</a:t>
            </a:r>
          </a:p>
          <a:p>
            <a:r>
              <a:rPr lang="zh-CN" altLang="en-US" sz="1600" dirty="0">
                <a:solidFill>
                  <a:srgbClr val="333333"/>
                </a:solidFill>
                <a:latin typeface="Arial"/>
                <a:ea typeface="华文新魏"/>
                <a:sym typeface="Arial"/>
              </a:rPr>
              <a:t>纵死侠骨香，不惭世上英。谁能书阁下，白首太玄经</a:t>
            </a:r>
            <a:endParaRPr lang="zh-CN" altLang="en-US" sz="1600" b="0" i="0" dirty="0">
              <a:solidFill>
                <a:srgbClr val="333333"/>
              </a:solidFill>
              <a:effectLst/>
              <a:latin typeface="Arial"/>
              <a:ea typeface="华文新魏"/>
              <a:sym typeface="Arial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ABDAB36E-AB1E-4CB6-B34C-F7996395B1CA}"/>
              </a:ext>
            </a:extLst>
          </p:cNvPr>
          <p:cNvSpPr/>
          <p:nvPr/>
        </p:nvSpPr>
        <p:spPr>
          <a:xfrm>
            <a:off x="7982263" y="1521145"/>
            <a:ext cx="27173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A91A17"/>
                </a:solidFill>
                <a:latin typeface="Arial"/>
                <a:ea typeface="华文新魏"/>
                <a:sym typeface="Arial"/>
              </a:rPr>
              <a:t>赵客缦胡缨，吴钩霜雪明</a:t>
            </a:r>
            <a:endParaRPr lang="en-US" altLang="zh-CN" sz="1600" dirty="0">
              <a:solidFill>
                <a:srgbClr val="A91A17"/>
              </a:solidFill>
              <a:latin typeface="Arial"/>
              <a:ea typeface="华文新魏"/>
              <a:sym typeface="Arial"/>
            </a:endParaRPr>
          </a:p>
          <a:p>
            <a:r>
              <a:rPr lang="zh-CN" altLang="en-US" sz="1600" dirty="0">
                <a:solidFill>
                  <a:srgbClr val="A91A17"/>
                </a:solidFill>
                <a:latin typeface="Arial"/>
                <a:ea typeface="华文新魏"/>
                <a:sym typeface="Arial"/>
              </a:rPr>
              <a:t>银鞍照白马，飒沓如流星</a:t>
            </a:r>
          </a:p>
        </p:txBody>
      </p:sp>
    </p:spTree>
    <p:extLst>
      <p:ext uri="{BB962C8B-B14F-4D97-AF65-F5344CB8AC3E}">
        <p14:creationId xmlns:p14="http://schemas.microsoft.com/office/powerpoint/2010/main" val="63475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DAE3638-E9F1-4070-879F-4076AF25E1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80226"/>
            <a:ext cx="12192000" cy="6858000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9DB2BE6D-AD4A-49CC-94E5-5E83AC8AE1AC}"/>
              </a:ext>
            </a:extLst>
          </p:cNvPr>
          <p:cNvSpPr/>
          <p:nvPr/>
        </p:nvSpPr>
        <p:spPr>
          <a:xfrm>
            <a:off x="715558" y="517939"/>
            <a:ext cx="10034337" cy="571055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华文新魏"/>
              <a:sym typeface="Arial"/>
            </a:endParaRPr>
          </a:p>
        </p:txBody>
      </p: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9C0B2AAB-834A-4FFA-B5AE-F86815D47BBE}"/>
              </a:ext>
            </a:extLst>
          </p:cNvPr>
          <p:cNvGrpSpPr/>
          <p:nvPr/>
        </p:nvGrpSpPr>
        <p:grpSpPr>
          <a:xfrm>
            <a:off x="416686" y="402703"/>
            <a:ext cx="1075989" cy="3743515"/>
            <a:chOff x="817566" y="2282932"/>
            <a:chExt cx="1075989" cy="3743515"/>
          </a:xfrm>
        </p:grpSpPr>
        <p:pic>
          <p:nvPicPr>
            <p:cNvPr id="102" name="图片 101">
              <a:extLst>
                <a:ext uri="{FF2B5EF4-FFF2-40B4-BE49-F238E27FC236}">
                  <a16:creationId xmlns:a16="http://schemas.microsoft.com/office/drawing/2014/main" id="{BD2FDEB0-AB45-4435-A991-B0D4AF15B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7566" y="2282932"/>
              <a:ext cx="1075989" cy="3743515"/>
            </a:xfrm>
            <a:prstGeom prst="rect">
              <a:avLst/>
            </a:prstGeom>
          </p:spPr>
        </p:pic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5F4AFB62-015D-4B0F-8881-8DA8566A3218}"/>
                </a:ext>
              </a:extLst>
            </p:cNvPr>
            <p:cNvSpPr txBox="1"/>
            <p:nvPr/>
          </p:nvSpPr>
          <p:spPr>
            <a:xfrm>
              <a:off x="1116438" y="2882234"/>
              <a:ext cx="64047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bg1"/>
                  </a:solidFill>
                  <a:latin typeface="汉仪书魂体简" panose="02010609000101010101" pitchFamily="49" charset="-122"/>
                  <a:ea typeface="汉仪书魂体简" panose="02010609000101010101" pitchFamily="49" charset="-122"/>
                </a:defRPr>
              </a:lvl1pPr>
            </a:lstStyle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华文新魏"/>
                  <a:sym typeface="Arial"/>
                </a:rPr>
                <a:t>任务系统</a:t>
              </a: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DC4EFF4D-87F6-DC93-435A-4ABB55DBFC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889" y="1791979"/>
            <a:ext cx="9168547" cy="418537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6A90EFB-F8E0-2139-A036-D58AFC0FFA55}"/>
              </a:ext>
            </a:extLst>
          </p:cNvPr>
          <p:cNvSpPr txBox="1"/>
          <p:nvPr/>
        </p:nvSpPr>
        <p:spPr>
          <a:xfrm>
            <a:off x="1492675" y="846894"/>
            <a:ext cx="5534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i="1" dirty="0"/>
              <a:t>示例</a:t>
            </a:r>
            <a:r>
              <a:rPr lang="zh-CN" altLang="en-US" dirty="0"/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3896699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E25D1E4-BF82-47DB-937C-B814D05350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38"/>
          <a:stretch/>
        </p:blipFill>
        <p:spPr>
          <a:xfrm>
            <a:off x="0" y="0"/>
            <a:ext cx="12191999" cy="6891700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73347A40-9C6B-4F12-88D1-C2B8B0C34733}"/>
              </a:ext>
            </a:extLst>
          </p:cNvPr>
          <p:cNvGrpSpPr/>
          <p:nvPr/>
        </p:nvGrpSpPr>
        <p:grpSpPr>
          <a:xfrm>
            <a:off x="1288500" y="1904478"/>
            <a:ext cx="9818309" cy="3127072"/>
            <a:chOff x="2902411" y="1758461"/>
            <a:chExt cx="8013210" cy="2723667"/>
          </a:xfr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4147F6E0-5B16-411B-9EEC-8347269AFE37}"/>
                </a:ext>
              </a:extLst>
            </p:cNvPr>
            <p:cNvGrpSpPr/>
            <p:nvPr/>
          </p:nvGrpSpPr>
          <p:grpSpPr>
            <a:xfrm flipH="1">
              <a:off x="10370011" y="1758461"/>
              <a:ext cx="545610" cy="2723667"/>
              <a:chOff x="1042867" y="1556248"/>
              <a:chExt cx="794930" cy="3968259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A6EC6B27-B6F7-44CC-BD69-122700C689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>
                <a:off x="441607" y="2157508"/>
                <a:ext cx="1997450" cy="794929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E7A69BED-704F-4539-972A-8DFE2D787B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6200000" flipV="1">
                <a:off x="441608" y="4128317"/>
                <a:ext cx="1997450" cy="794929"/>
              </a:xfrm>
              <a:prstGeom prst="rect">
                <a:avLst/>
              </a:prstGeom>
            </p:spPr>
          </p:pic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5C8A6E74-D2D4-48CC-9EDD-1456B355349D}"/>
                </a:ext>
              </a:extLst>
            </p:cNvPr>
            <p:cNvGrpSpPr/>
            <p:nvPr/>
          </p:nvGrpSpPr>
          <p:grpSpPr>
            <a:xfrm>
              <a:off x="2902411" y="1758461"/>
              <a:ext cx="545610" cy="2723667"/>
              <a:chOff x="1042867" y="1556248"/>
              <a:chExt cx="794930" cy="3968259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239118B7-E5A8-4767-95DB-795B116438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>
                <a:off x="441607" y="2157508"/>
                <a:ext cx="1997450" cy="794929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151AD525-429F-4551-A9AE-11813CA7B9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6200000" flipV="1">
                <a:off x="441608" y="4128317"/>
                <a:ext cx="1997450" cy="794929"/>
              </a:xfrm>
              <a:prstGeom prst="rect">
                <a:avLst/>
              </a:prstGeom>
            </p:spPr>
          </p:pic>
        </p:grp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58E2520-D0C5-460A-95C7-465AFD75A2F2}"/>
                </a:ext>
              </a:extLst>
            </p:cNvPr>
            <p:cNvSpPr/>
            <p:nvPr/>
          </p:nvSpPr>
          <p:spPr>
            <a:xfrm>
              <a:off x="3448021" y="1931831"/>
              <a:ext cx="7048261" cy="2369714"/>
            </a:xfrm>
            <a:prstGeom prst="rect">
              <a:avLst/>
            </a:prstGeom>
            <a:solidFill>
              <a:srgbClr val="E0D7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华文新魏"/>
                <a:sym typeface="Arial"/>
              </a:endParaRPr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50E1AABA-2F87-410C-AFC1-64D5D2661C7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51258" y="2220831"/>
            <a:ext cx="2282710" cy="2584027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550F18E6-D229-42B6-A94C-D1D561562F9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1797" y="2443606"/>
            <a:ext cx="2159314" cy="2138478"/>
          </a:xfrm>
          <a:prstGeom prst="rect">
            <a:avLst/>
          </a:prstGeom>
        </p:spPr>
      </p:pic>
      <p:grpSp>
        <p:nvGrpSpPr>
          <p:cNvPr id="46" name="组合 45">
            <a:extLst>
              <a:ext uri="{FF2B5EF4-FFF2-40B4-BE49-F238E27FC236}">
                <a16:creationId xmlns:a16="http://schemas.microsoft.com/office/drawing/2014/main" id="{D98D63B2-ABCC-4C1D-9EA8-6791E5D6663D}"/>
              </a:ext>
            </a:extLst>
          </p:cNvPr>
          <p:cNvGrpSpPr/>
          <p:nvPr/>
        </p:nvGrpSpPr>
        <p:grpSpPr>
          <a:xfrm>
            <a:off x="5895072" y="2369684"/>
            <a:ext cx="715632" cy="2182655"/>
            <a:chOff x="5993459" y="2369685"/>
            <a:chExt cx="715632" cy="2182655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85078815-8807-4C45-952C-F531E623E21F}"/>
                </a:ext>
              </a:extLst>
            </p:cNvPr>
            <p:cNvSpPr/>
            <p:nvPr/>
          </p:nvSpPr>
          <p:spPr>
            <a:xfrm>
              <a:off x="5993459" y="2369685"/>
              <a:ext cx="715632" cy="2182655"/>
            </a:xfrm>
            <a:prstGeom prst="rect">
              <a:avLst/>
            </a:prstGeom>
            <a:solidFill>
              <a:srgbClr val="A91A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CE8E3F8-2011-499D-B680-BB35431F7EB4}"/>
                </a:ext>
              </a:extLst>
            </p:cNvPr>
            <p:cNvSpPr/>
            <p:nvPr/>
          </p:nvSpPr>
          <p:spPr>
            <a:xfrm>
              <a:off x="6012721" y="2726947"/>
              <a:ext cx="677108" cy="1482137"/>
            </a:xfrm>
            <a:prstGeom prst="rect">
              <a:avLst/>
            </a:prstGeom>
          </p:spPr>
          <p:txBody>
            <a:bodyPr vert="eaVert" wrap="none">
              <a:spAutoFit/>
            </a:bodyPr>
            <a:lstStyle/>
            <a:p>
              <a:r>
                <a:rPr lang="zh-CN" altLang="en-US" sz="3200" spc="300" dirty="0">
                  <a:solidFill>
                    <a:schemeClr val="bg1"/>
                  </a:solidFill>
                  <a:latin typeface="Arial"/>
                  <a:ea typeface="华文新魏"/>
                  <a:sym typeface="Arial"/>
                </a:rPr>
                <a:t>第伍章</a:t>
              </a:r>
            </a:p>
          </p:txBody>
        </p:sp>
      </p:grpSp>
      <p:pic>
        <p:nvPicPr>
          <p:cNvPr id="5122" name="Picture 2" descr="http://img.hb.aicdn.com/359946b402b5d865c8bbd9b3d7c1416d846756b78fd46-Tx7Nug">
            <a:extLst>
              <a:ext uri="{FF2B5EF4-FFF2-40B4-BE49-F238E27FC236}">
                <a16:creationId xmlns:a16="http://schemas.microsoft.com/office/drawing/2014/main" id="{9C21A618-75A1-43A0-B3CE-5661EF034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342" y="1542941"/>
            <a:ext cx="4471004" cy="536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ECA42B1-3DAD-D476-B7F6-AD04EF095B0B}"/>
              </a:ext>
            </a:extLst>
          </p:cNvPr>
          <p:cNvSpPr/>
          <p:nvPr/>
        </p:nvSpPr>
        <p:spPr>
          <a:xfrm>
            <a:off x="7796249" y="2212443"/>
            <a:ext cx="861774" cy="2600802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华文新魏"/>
                <a:sym typeface="Arial"/>
              </a:rPr>
              <a:t>游戏特色</a:t>
            </a:r>
            <a:endParaRPr lang="en-US" altLang="zh-CN" sz="44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华文新魏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2710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DAE3638-E9F1-4070-879F-4076AF25E1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9DB2BE6D-AD4A-49CC-94E5-5E83AC8AE1AC}"/>
              </a:ext>
            </a:extLst>
          </p:cNvPr>
          <p:cNvSpPr/>
          <p:nvPr/>
        </p:nvSpPr>
        <p:spPr>
          <a:xfrm>
            <a:off x="667260" y="380717"/>
            <a:ext cx="10996864" cy="571055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华文新魏"/>
              <a:sym typeface="Arial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5BB935F-3593-403E-B48A-CD2BE43BDCC0}"/>
              </a:ext>
            </a:extLst>
          </p:cNvPr>
          <p:cNvGrpSpPr/>
          <p:nvPr/>
        </p:nvGrpSpPr>
        <p:grpSpPr>
          <a:xfrm>
            <a:off x="527876" y="2717980"/>
            <a:ext cx="5308078" cy="2890249"/>
            <a:chOff x="291200" y="2717980"/>
            <a:chExt cx="5308078" cy="289024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FF39325-4FB7-4854-8800-04AEBB8CF5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1200" y="2717980"/>
              <a:ext cx="5308078" cy="2890249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C38A7A4B-FCD6-425B-B185-18E79620B5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11093" y="3020549"/>
              <a:ext cx="3469645" cy="2183749"/>
            </a:xfrm>
            <a:prstGeom prst="rect">
              <a:avLst/>
            </a:prstGeom>
          </p:spPr>
        </p:pic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679EED94-8303-41AC-9A95-027D2EBB84D4}"/>
              </a:ext>
            </a:extLst>
          </p:cNvPr>
          <p:cNvGrpSpPr/>
          <p:nvPr/>
        </p:nvGrpSpPr>
        <p:grpSpPr>
          <a:xfrm rot="19782183">
            <a:off x="6249138" y="5215089"/>
            <a:ext cx="353125" cy="309573"/>
            <a:chOff x="2984067" y="905397"/>
            <a:chExt cx="1375264" cy="1205649"/>
          </a:xfrm>
        </p:grpSpPr>
        <p:sp>
          <p:nvSpPr>
            <p:cNvPr id="54" name="Freeform 227">
              <a:extLst>
                <a:ext uri="{FF2B5EF4-FFF2-40B4-BE49-F238E27FC236}">
                  <a16:creationId xmlns:a16="http://schemas.microsoft.com/office/drawing/2014/main" id="{6064815E-9532-443E-92E5-0D85739DC2AB}"/>
                </a:ext>
              </a:extLst>
            </p:cNvPr>
            <p:cNvSpPr>
              <a:spLocks noEditPoints="1"/>
            </p:cNvSpPr>
            <p:nvPr/>
          </p:nvSpPr>
          <p:spPr bwMode="auto">
            <a:xfrm rot="9361498" flipV="1">
              <a:off x="2984067" y="905397"/>
              <a:ext cx="1375264" cy="1205649"/>
            </a:xfrm>
            <a:custGeom>
              <a:avLst/>
              <a:gdLst>
                <a:gd name="T0" fmla="*/ 726 w 1420"/>
                <a:gd name="T1" fmla="*/ 1231 h 1245"/>
                <a:gd name="T2" fmla="*/ 526 w 1420"/>
                <a:gd name="T3" fmla="*/ 1219 h 1245"/>
                <a:gd name="T4" fmla="*/ 482 w 1420"/>
                <a:gd name="T5" fmla="*/ 1191 h 1245"/>
                <a:gd name="T6" fmla="*/ 742 w 1420"/>
                <a:gd name="T7" fmla="*/ 1215 h 1245"/>
                <a:gd name="T8" fmla="*/ 830 w 1420"/>
                <a:gd name="T9" fmla="*/ 1179 h 1245"/>
                <a:gd name="T10" fmla="*/ 414 w 1420"/>
                <a:gd name="T11" fmla="*/ 1131 h 1245"/>
                <a:gd name="T12" fmla="*/ 362 w 1420"/>
                <a:gd name="T13" fmla="*/ 1107 h 1245"/>
                <a:gd name="T14" fmla="*/ 354 w 1420"/>
                <a:gd name="T15" fmla="*/ 1099 h 1245"/>
                <a:gd name="T16" fmla="*/ 70 w 1420"/>
                <a:gd name="T17" fmla="*/ 795 h 1245"/>
                <a:gd name="T18" fmla="*/ 34 w 1420"/>
                <a:gd name="T19" fmla="*/ 763 h 1245"/>
                <a:gd name="T20" fmla="*/ 170 w 1420"/>
                <a:gd name="T21" fmla="*/ 99 h 1245"/>
                <a:gd name="T22" fmla="*/ 326 w 1420"/>
                <a:gd name="T23" fmla="*/ 11 h 1245"/>
                <a:gd name="T24" fmla="*/ 126 w 1420"/>
                <a:gd name="T25" fmla="*/ 303 h 1245"/>
                <a:gd name="T26" fmla="*/ 174 w 1420"/>
                <a:gd name="T27" fmla="*/ 239 h 1245"/>
                <a:gd name="T28" fmla="*/ 126 w 1420"/>
                <a:gd name="T29" fmla="*/ 635 h 1245"/>
                <a:gd name="T30" fmla="*/ 194 w 1420"/>
                <a:gd name="T31" fmla="*/ 775 h 1245"/>
                <a:gd name="T32" fmla="*/ 202 w 1420"/>
                <a:gd name="T33" fmla="*/ 807 h 1245"/>
                <a:gd name="T34" fmla="*/ 270 w 1420"/>
                <a:gd name="T35" fmla="*/ 887 h 1245"/>
                <a:gd name="T36" fmla="*/ 390 w 1420"/>
                <a:gd name="T37" fmla="*/ 967 h 1245"/>
                <a:gd name="T38" fmla="*/ 494 w 1420"/>
                <a:gd name="T39" fmla="*/ 1019 h 1245"/>
                <a:gd name="T40" fmla="*/ 986 w 1420"/>
                <a:gd name="T41" fmla="*/ 903 h 1245"/>
                <a:gd name="T42" fmla="*/ 1170 w 1420"/>
                <a:gd name="T43" fmla="*/ 583 h 1245"/>
                <a:gd name="T44" fmla="*/ 1130 w 1420"/>
                <a:gd name="T45" fmla="*/ 347 h 1245"/>
                <a:gd name="T46" fmla="*/ 1082 w 1420"/>
                <a:gd name="T47" fmla="*/ 251 h 1245"/>
                <a:gd name="T48" fmla="*/ 946 w 1420"/>
                <a:gd name="T49" fmla="*/ 159 h 1245"/>
                <a:gd name="T50" fmla="*/ 1074 w 1420"/>
                <a:gd name="T51" fmla="*/ 27 h 1245"/>
                <a:gd name="T52" fmla="*/ 1146 w 1420"/>
                <a:gd name="T53" fmla="*/ 19 h 1245"/>
                <a:gd name="T54" fmla="*/ 1270 w 1420"/>
                <a:gd name="T55" fmla="*/ 83 h 1245"/>
                <a:gd name="T56" fmla="*/ 1342 w 1420"/>
                <a:gd name="T57" fmla="*/ 127 h 1245"/>
                <a:gd name="T58" fmla="*/ 1394 w 1420"/>
                <a:gd name="T59" fmla="*/ 215 h 1245"/>
                <a:gd name="T60" fmla="*/ 1374 w 1420"/>
                <a:gd name="T61" fmla="*/ 235 h 1245"/>
                <a:gd name="T62" fmla="*/ 1398 w 1420"/>
                <a:gd name="T63" fmla="*/ 347 h 1245"/>
                <a:gd name="T64" fmla="*/ 1354 w 1420"/>
                <a:gd name="T65" fmla="*/ 735 h 1245"/>
                <a:gd name="T66" fmla="*/ 1262 w 1420"/>
                <a:gd name="T67" fmla="*/ 935 h 1245"/>
                <a:gd name="T68" fmla="*/ 942 w 1420"/>
                <a:gd name="T69" fmla="*/ 1167 h 1245"/>
                <a:gd name="T70" fmla="*/ 98 w 1420"/>
                <a:gd name="T71" fmla="*/ 391 h 1245"/>
                <a:gd name="T72" fmla="*/ 86 w 1420"/>
                <a:gd name="T73" fmla="*/ 447 h 1245"/>
                <a:gd name="T74" fmla="*/ 98 w 1420"/>
                <a:gd name="T75" fmla="*/ 391 h 1245"/>
                <a:gd name="T76" fmla="*/ 106 w 1420"/>
                <a:gd name="T77" fmla="*/ 351 h 1245"/>
                <a:gd name="T78" fmla="*/ 310 w 1420"/>
                <a:gd name="T79" fmla="*/ 959 h 1245"/>
                <a:gd name="T80" fmla="*/ 410 w 1420"/>
                <a:gd name="T81" fmla="*/ 1011 h 1245"/>
                <a:gd name="T82" fmla="*/ 418 w 1420"/>
                <a:gd name="T83" fmla="*/ 1023 h 1245"/>
                <a:gd name="T84" fmla="*/ 894 w 1420"/>
                <a:gd name="T85" fmla="*/ 1175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0" h="1245">
                  <a:moveTo>
                    <a:pt x="814" y="1207"/>
                  </a:moveTo>
                  <a:cubicBezTo>
                    <a:pt x="805" y="1208"/>
                    <a:pt x="795" y="1210"/>
                    <a:pt x="798" y="1223"/>
                  </a:cubicBezTo>
                  <a:cubicBezTo>
                    <a:pt x="769" y="1228"/>
                    <a:pt x="742" y="1221"/>
                    <a:pt x="726" y="1231"/>
                  </a:cubicBezTo>
                  <a:cubicBezTo>
                    <a:pt x="722" y="1226"/>
                    <a:pt x="722" y="1216"/>
                    <a:pt x="718" y="1211"/>
                  </a:cubicBezTo>
                  <a:cubicBezTo>
                    <a:pt x="708" y="1211"/>
                    <a:pt x="708" y="1227"/>
                    <a:pt x="718" y="1227"/>
                  </a:cubicBezTo>
                  <a:cubicBezTo>
                    <a:pt x="662" y="1245"/>
                    <a:pt x="580" y="1235"/>
                    <a:pt x="526" y="1219"/>
                  </a:cubicBezTo>
                  <a:cubicBezTo>
                    <a:pt x="519" y="1212"/>
                    <a:pt x="529" y="1209"/>
                    <a:pt x="526" y="1195"/>
                  </a:cubicBezTo>
                  <a:cubicBezTo>
                    <a:pt x="510" y="1206"/>
                    <a:pt x="489" y="1215"/>
                    <a:pt x="470" y="1203"/>
                  </a:cubicBezTo>
                  <a:cubicBezTo>
                    <a:pt x="468" y="1193"/>
                    <a:pt x="488" y="1205"/>
                    <a:pt x="482" y="1191"/>
                  </a:cubicBezTo>
                  <a:cubicBezTo>
                    <a:pt x="500" y="1188"/>
                    <a:pt x="515" y="1203"/>
                    <a:pt x="522" y="1187"/>
                  </a:cubicBezTo>
                  <a:cubicBezTo>
                    <a:pt x="629" y="1199"/>
                    <a:pt x="716" y="1213"/>
                    <a:pt x="810" y="1195"/>
                  </a:cubicBezTo>
                  <a:cubicBezTo>
                    <a:pt x="796" y="1207"/>
                    <a:pt x="747" y="1197"/>
                    <a:pt x="742" y="1215"/>
                  </a:cubicBezTo>
                  <a:cubicBezTo>
                    <a:pt x="769" y="1217"/>
                    <a:pt x="789" y="1201"/>
                    <a:pt x="830" y="1203"/>
                  </a:cubicBezTo>
                  <a:cubicBezTo>
                    <a:pt x="836" y="1193"/>
                    <a:pt x="818" y="1197"/>
                    <a:pt x="818" y="1195"/>
                  </a:cubicBezTo>
                  <a:cubicBezTo>
                    <a:pt x="816" y="1188"/>
                    <a:pt x="842" y="1173"/>
                    <a:pt x="830" y="1179"/>
                  </a:cubicBezTo>
                  <a:cubicBezTo>
                    <a:pt x="845" y="1172"/>
                    <a:pt x="846" y="1174"/>
                    <a:pt x="862" y="1175"/>
                  </a:cubicBezTo>
                  <a:cubicBezTo>
                    <a:pt x="862" y="1170"/>
                    <a:pt x="862" y="1164"/>
                    <a:pt x="862" y="1159"/>
                  </a:cubicBezTo>
                  <a:cubicBezTo>
                    <a:pt x="716" y="1202"/>
                    <a:pt x="531" y="1195"/>
                    <a:pt x="414" y="1131"/>
                  </a:cubicBezTo>
                  <a:cubicBezTo>
                    <a:pt x="409" y="1122"/>
                    <a:pt x="410" y="1109"/>
                    <a:pt x="402" y="1103"/>
                  </a:cubicBezTo>
                  <a:cubicBezTo>
                    <a:pt x="395" y="1111"/>
                    <a:pt x="402" y="1115"/>
                    <a:pt x="402" y="1127"/>
                  </a:cubicBezTo>
                  <a:cubicBezTo>
                    <a:pt x="389" y="1113"/>
                    <a:pt x="378" y="1120"/>
                    <a:pt x="362" y="1107"/>
                  </a:cubicBezTo>
                  <a:cubicBezTo>
                    <a:pt x="367" y="1097"/>
                    <a:pt x="370" y="1094"/>
                    <a:pt x="382" y="1099"/>
                  </a:cubicBezTo>
                  <a:cubicBezTo>
                    <a:pt x="380" y="1087"/>
                    <a:pt x="365" y="1090"/>
                    <a:pt x="362" y="1079"/>
                  </a:cubicBezTo>
                  <a:cubicBezTo>
                    <a:pt x="355" y="1085"/>
                    <a:pt x="365" y="1092"/>
                    <a:pt x="354" y="1099"/>
                  </a:cubicBezTo>
                  <a:cubicBezTo>
                    <a:pt x="336" y="1086"/>
                    <a:pt x="304" y="1073"/>
                    <a:pt x="318" y="1059"/>
                  </a:cubicBezTo>
                  <a:cubicBezTo>
                    <a:pt x="242" y="1011"/>
                    <a:pt x="184" y="945"/>
                    <a:pt x="118" y="887"/>
                  </a:cubicBezTo>
                  <a:cubicBezTo>
                    <a:pt x="120" y="854"/>
                    <a:pt x="81" y="828"/>
                    <a:pt x="70" y="795"/>
                  </a:cubicBezTo>
                  <a:cubicBezTo>
                    <a:pt x="64" y="802"/>
                    <a:pt x="54" y="794"/>
                    <a:pt x="46" y="791"/>
                  </a:cubicBezTo>
                  <a:cubicBezTo>
                    <a:pt x="65" y="787"/>
                    <a:pt x="54" y="768"/>
                    <a:pt x="54" y="751"/>
                  </a:cubicBezTo>
                  <a:cubicBezTo>
                    <a:pt x="47" y="739"/>
                    <a:pt x="46" y="766"/>
                    <a:pt x="34" y="763"/>
                  </a:cubicBezTo>
                  <a:cubicBezTo>
                    <a:pt x="21" y="749"/>
                    <a:pt x="41" y="743"/>
                    <a:pt x="50" y="739"/>
                  </a:cubicBezTo>
                  <a:cubicBezTo>
                    <a:pt x="0" y="638"/>
                    <a:pt x="3" y="461"/>
                    <a:pt x="42" y="331"/>
                  </a:cubicBezTo>
                  <a:cubicBezTo>
                    <a:pt x="69" y="242"/>
                    <a:pt x="118" y="169"/>
                    <a:pt x="170" y="99"/>
                  </a:cubicBezTo>
                  <a:cubicBezTo>
                    <a:pt x="199" y="91"/>
                    <a:pt x="233" y="56"/>
                    <a:pt x="262" y="35"/>
                  </a:cubicBezTo>
                  <a:cubicBezTo>
                    <a:pt x="274" y="41"/>
                    <a:pt x="254" y="48"/>
                    <a:pt x="254" y="55"/>
                  </a:cubicBezTo>
                  <a:cubicBezTo>
                    <a:pt x="282" y="45"/>
                    <a:pt x="306" y="15"/>
                    <a:pt x="326" y="11"/>
                  </a:cubicBezTo>
                  <a:cubicBezTo>
                    <a:pt x="337" y="19"/>
                    <a:pt x="316" y="31"/>
                    <a:pt x="306" y="31"/>
                  </a:cubicBezTo>
                  <a:cubicBezTo>
                    <a:pt x="223" y="106"/>
                    <a:pt x="156" y="205"/>
                    <a:pt x="114" y="315"/>
                  </a:cubicBezTo>
                  <a:cubicBezTo>
                    <a:pt x="116" y="325"/>
                    <a:pt x="122" y="305"/>
                    <a:pt x="126" y="303"/>
                  </a:cubicBezTo>
                  <a:cubicBezTo>
                    <a:pt x="132" y="318"/>
                    <a:pt x="121" y="327"/>
                    <a:pt x="118" y="343"/>
                  </a:cubicBezTo>
                  <a:cubicBezTo>
                    <a:pt x="140" y="324"/>
                    <a:pt x="138" y="280"/>
                    <a:pt x="166" y="267"/>
                  </a:cubicBezTo>
                  <a:cubicBezTo>
                    <a:pt x="151" y="261"/>
                    <a:pt x="168" y="233"/>
                    <a:pt x="174" y="239"/>
                  </a:cubicBezTo>
                  <a:cubicBezTo>
                    <a:pt x="183" y="252"/>
                    <a:pt x="167" y="259"/>
                    <a:pt x="162" y="271"/>
                  </a:cubicBezTo>
                  <a:cubicBezTo>
                    <a:pt x="144" y="319"/>
                    <a:pt x="120" y="392"/>
                    <a:pt x="114" y="447"/>
                  </a:cubicBezTo>
                  <a:cubicBezTo>
                    <a:pt x="106" y="515"/>
                    <a:pt x="122" y="572"/>
                    <a:pt x="126" y="635"/>
                  </a:cubicBezTo>
                  <a:cubicBezTo>
                    <a:pt x="140" y="646"/>
                    <a:pt x="156" y="673"/>
                    <a:pt x="146" y="695"/>
                  </a:cubicBezTo>
                  <a:cubicBezTo>
                    <a:pt x="157" y="704"/>
                    <a:pt x="160" y="721"/>
                    <a:pt x="174" y="727"/>
                  </a:cubicBezTo>
                  <a:cubicBezTo>
                    <a:pt x="162" y="753"/>
                    <a:pt x="190" y="753"/>
                    <a:pt x="194" y="775"/>
                  </a:cubicBezTo>
                  <a:cubicBezTo>
                    <a:pt x="190" y="775"/>
                    <a:pt x="186" y="775"/>
                    <a:pt x="182" y="775"/>
                  </a:cubicBezTo>
                  <a:cubicBezTo>
                    <a:pt x="185" y="790"/>
                    <a:pt x="194" y="773"/>
                    <a:pt x="202" y="783"/>
                  </a:cubicBezTo>
                  <a:cubicBezTo>
                    <a:pt x="204" y="796"/>
                    <a:pt x="193" y="799"/>
                    <a:pt x="202" y="807"/>
                  </a:cubicBezTo>
                  <a:cubicBezTo>
                    <a:pt x="202" y="815"/>
                    <a:pt x="217" y="801"/>
                    <a:pt x="222" y="811"/>
                  </a:cubicBezTo>
                  <a:cubicBezTo>
                    <a:pt x="220" y="819"/>
                    <a:pt x="216" y="819"/>
                    <a:pt x="210" y="815"/>
                  </a:cubicBezTo>
                  <a:cubicBezTo>
                    <a:pt x="230" y="838"/>
                    <a:pt x="277" y="851"/>
                    <a:pt x="270" y="887"/>
                  </a:cubicBezTo>
                  <a:cubicBezTo>
                    <a:pt x="278" y="891"/>
                    <a:pt x="293" y="884"/>
                    <a:pt x="298" y="899"/>
                  </a:cubicBezTo>
                  <a:cubicBezTo>
                    <a:pt x="301" y="912"/>
                    <a:pt x="290" y="905"/>
                    <a:pt x="286" y="903"/>
                  </a:cubicBezTo>
                  <a:cubicBezTo>
                    <a:pt x="326" y="919"/>
                    <a:pt x="355" y="946"/>
                    <a:pt x="390" y="967"/>
                  </a:cubicBezTo>
                  <a:cubicBezTo>
                    <a:pt x="390" y="971"/>
                    <a:pt x="385" y="970"/>
                    <a:pt x="382" y="971"/>
                  </a:cubicBezTo>
                  <a:cubicBezTo>
                    <a:pt x="394" y="975"/>
                    <a:pt x="428" y="977"/>
                    <a:pt x="434" y="999"/>
                  </a:cubicBezTo>
                  <a:cubicBezTo>
                    <a:pt x="455" y="992"/>
                    <a:pt x="484" y="1002"/>
                    <a:pt x="494" y="1019"/>
                  </a:cubicBezTo>
                  <a:cubicBezTo>
                    <a:pt x="542" y="1020"/>
                    <a:pt x="610" y="1031"/>
                    <a:pt x="650" y="1043"/>
                  </a:cubicBezTo>
                  <a:cubicBezTo>
                    <a:pt x="750" y="1013"/>
                    <a:pt x="886" y="1004"/>
                    <a:pt x="950" y="927"/>
                  </a:cubicBezTo>
                  <a:cubicBezTo>
                    <a:pt x="964" y="931"/>
                    <a:pt x="982" y="920"/>
                    <a:pt x="986" y="903"/>
                  </a:cubicBezTo>
                  <a:cubicBezTo>
                    <a:pt x="1029" y="876"/>
                    <a:pt x="1050" y="828"/>
                    <a:pt x="1086" y="795"/>
                  </a:cubicBezTo>
                  <a:cubicBezTo>
                    <a:pt x="1114" y="721"/>
                    <a:pt x="1154" y="682"/>
                    <a:pt x="1158" y="587"/>
                  </a:cubicBezTo>
                  <a:cubicBezTo>
                    <a:pt x="1161" y="585"/>
                    <a:pt x="1164" y="583"/>
                    <a:pt x="1170" y="583"/>
                  </a:cubicBezTo>
                  <a:cubicBezTo>
                    <a:pt x="1157" y="576"/>
                    <a:pt x="1174" y="546"/>
                    <a:pt x="1158" y="535"/>
                  </a:cubicBezTo>
                  <a:cubicBezTo>
                    <a:pt x="1181" y="470"/>
                    <a:pt x="1158" y="419"/>
                    <a:pt x="1150" y="359"/>
                  </a:cubicBezTo>
                  <a:cubicBezTo>
                    <a:pt x="1144" y="354"/>
                    <a:pt x="1140" y="347"/>
                    <a:pt x="1130" y="347"/>
                  </a:cubicBezTo>
                  <a:cubicBezTo>
                    <a:pt x="1125" y="327"/>
                    <a:pt x="1127" y="305"/>
                    <a:pt x="1122" y="295"/>
                  </a:cubicBezTo>
                  <a:cubicBezTo>
                    <a:pt x="1113" y="278"/>
                    <a:pt x="1100" y="277"/>
                    <a:pt x="1094" y="271"/>
                  </a:cubicBezTo>
                  <a:cubicBezTo>
                    <a:pt x="1086" y="263"/>
                    <a:pt x="1095" y="255"/>
                    <a:pt x="1082" y="251"/>
                  </a:cubicBezTo>
                  <a:cubicBezTo>
                    <a:pt x="1071" y="248"/>
                    <a:pt x="1058" y="258"/>
                    <a:pt x="1046" y="255"/>
                  </a:cubicBezTo>
                  <a:cubicBezTo>
                    <a:pt x="1017" y="247"/>
                    <a:pt x="1001" y="217"/>
                    <a:pt x="986" y="187"/>
                  </a:cubicBezTo>
                  <a:cubicBezTo>
                    <a:pt x="970" y="181"/>
                    <a:pt x="967" y="160"/>
                    <a:pt x="946" y="159"/>
                  </a:cubicBezTo>
                  <a:cubicBezTo>
                    <a:pt x="949" y="146"/>
                    <a:pt x="954" y="127"/>
                    <a:pt x="942" y="115"/>
                  </a:cubicBezTo>
                  <a:cubicBezTo>
                    <a:pt x="954" y="93"/>
                    <a:pt x="958" y="99"/>
                    <a:pt x="950" y="75"/>
                  </a:cubicBezTo>
                  <a:cubicBezTo>
                    <a:pt x="988" y="34"/>
                    <a:pt x="1038" y="62"/>
                    <a:pt x="1074" y="27"/>
                  </a:cubicBezTo>
                  <a:cubicBezTo>
                    <a:pt x="1099" y="40"/>
                    <a:pt x="1112" y="23"/>
                    <a:pt x="1130" y="31"/>
                  </a:cubicBezTo>
                  <a:cubicBezTo>
                    <a:pt x="1133" y="31"/>
                    <a:pt x="1133" y="15"/>
                    <a:pt x="1130" y="15"/>
                  </a:cubicBezTo>
                  <a:cubicBezTo>
                    <a:pt x="1136" y="0"/>
                    <a:pt x="1136" y="24"/>
                    <a:pt x="1146" y="19"/>
                  </a:cubicBezTo>
                  <a:cubicBezTo>
                    <a:pt x="1158" y="16"/>
                    <a:pt x="1137" y="13"/>
                    <a:pt x="1142" y="3"/>
                  </a:cubicBezTo>
                  <a:cubicBezTo>
                    <a:pt x="1148" y="9"/>
                    <a:pt x="1161" y="8"/>
                    <a:pt x="1158" y="23"/>
                  </a:cubicBezTo>
                  <a:cubicBezTo>
                    <a:pt x="1205" y="19"/>
                    <a:pt x="1219" y="86"/>
                    <a:pt x="1270" y="83"/>
                  </a:cubicBezTo>
                  <a:cubicBezTo>
                    <a:pt x="1277" y="96"/>
                    <a:pt x="1309" y="101"/>
                    <a:pt x="1298" y="119"/>
                  </a:cubicBezTo>
                  <a:cubicBezTo>
                    <a:pt x="1314" y="119"/>
                    <a:pt x="1325" y="124"/>
                    <a:pt x="1330" y="135"/>
                  </a:cubicBezTo>
                  <a:cubicBezTo>
                    <a:pt x="1334" y="132"/>
                    <a:pt x="1334" y="126"/>
                    <a:pt x="1342" y="127"/>
                  </a:cubicBezTo>
                  <a:cubicBezTo>
                    <a:pt x="1339" y="142"/>
                    <a:pt x="1367" y="134"/>
                    <a:pt x="1354" y="147"/>
                  </a:cubicBezTo>
                  <a:cubicBezTo>
                    <a:pt x="1380" y="132"/>
                    <a:pt x="1371" y="175"/>
                    <a:pt x="1390" y="179"/>
                  </a:cubicBezTo>
                  <a:cubicBezTo>
                    <a:pt x="1391" y="195"/>
                    <a:pt x="1380" y="210"/>
                    <a:pt x="1394" y="215"/>
                  </a:cubicBezTo>
                  <a:cubicBezTo>
                    <a:pt x="1391" y="221"/>
                    <a:pt x="1381" y="221"/>
                    <a:pt x="1374" y="223"/>
                  </a:cubicBezTo>
                  <a:cubicBezTo>
                    <a:pt x="1375" y="228"/>
                    <a:pt x="1381" y="226"/>
                    <a:pt x="1386" y="227"/>
                  </a:cubicBezTo>
                  <a:cubicBezTo>
                    <a:pt x="1384" y="232"/>
                    <a:pt x="1381" y="235"/>
                    <a:pt x="1374" y="235"/>
                  </a:cubicBezTo>
                  <a:cubicBezTo>
                    <a:pt x="1382" y="245"/>
                    <a:pt x="1395" y="271"/>
                    <a:pt x="1382" y="287"/>
                  </a:cubicBezTo>
                  <a:cubicBezTo>
                    <a:pt x="1383" y="295"/>
                    <a:pt x="1393" y="295"/>
                    <a:pt x="1398" y="299"/>
                  </a:cubicBezTo>
                  <a:cubicBezTo>
                    <a:pt x="1391" y="317"/>
                    <a:pt x="1395" y="341"/>
                    <a:pt x="1398" y="347"/>
                  </a:cubicBezTo>
                  <a:cubicBezTo>
                    <a:pt x="1392" y="437"/>
                    <a:pt x="1420" y="534"/>
                    <a:pt x="1382" y="623"/>
                  </a:cubicBezTo>
                  <a:cubicBezTo>
                    <a:pt x="1385" y="630"/>
                    <a:pt x="1389" y="638"/>
                    <a:pt x="1390" y="647"/>
                  </a:cubicBezTo>
                  <a:cubicBezTo>
                    <a:pt x="1374" y="673"/>
                    <a:pt x="1368" y="708"/>
                    <a:pt x="1354" y="735"/>
                  </a:cubicBezTo>
                  <a:cubicBezTo>
                    <a:pt x="1354" y="739"/>
                    <a:pt x="1359" y="738"/>
                    <a:pt x="1362" y="739"/>
                  </a:cubicBezTo>
                  <a:cubicBezTo>
                    <a:pt x="1336" y="808"/>
                    <a:pt x="1303" y="869"/>
                    <a:pt x="1258" y="919"/>
                  </a:cubicBezTo>
                  <a:cubicBezTo>
                    <a:pt x="1261" y="923"/>
                    <a:pt x="1262" y="928"/>
                    <a:pt x="1262" y="935"/>
                  </a:cubicBezTo>
                  <a:cubicBezTo>
                    <a:pt x="1258" y="935"/>
                    <a:pt x="1254" y="935"/>
                    <a:pt x="1250" y="935"/>
                  </a:cubicBezTo>
                  <a:cubicBezTo>
                    <a:pt x="1216" y="995"/>
                    <a:pt x="1167" y="1039"/>
                    <a:pt x="1106" y="1071"/>
                  </a:cubicBezTo>
                  <a:cubicBezTo>
                    <a:pt x="1088" y="1122"/>
                    <a:pt x="1003" y="1136"/>
                    <a:pt x="942" y="1167"/>
                  </a:cubicBezTo>
                  <a:cubicBezTo>
                    <a:pt x="937" y="1170"/>
                    <a:pt x="936" y="1180"/>
                    <a:pt x="930" y="1183"/>
                  </a:cubicBezTo>
                  <a:cubicBezTo>
                    <a:pt x="903" y="1198"/>
                    <a:pt x="805" y="1222"/>
                    <a:pt x="814" y="1207"/>
                  </a:cubicBezTo>
                  <a:close/>
                  <a:moveTo>
                    <a:pt x="98" y="391"/>
                  </a:moveTo>
                  <a:cubicBezTo>
                    <a:pt x="110" y="386"/>
                    <a:pt x="104" y="418"/>
                    <a:pt x="90" y="411"/>
                  </a:cubicBezTo>
                  <a:cubicBezTo>
                    <a:pt x="86" y="429"/>
                    <a:pt x="97" y="431"/>
                    <a:pt x="98" y="443"/>
                  </a:cubicBezTo>
                  <a:cubicBezTo>
                    <a:pt x="90" y="446"/>
                    <a:pt x="95" y="455"/>
                    <a:pt x="86" y="447"/>
                  </a:cubicBezTo>
                  <a:cubicBezTo>
                    <a:pt x="97" y="462"/>
                    <a:pt x="80" y="484"/>
                    <a:pt x="94" y="491"/>
                  </a:cubicBezTo>
                  <a:cubicBezTo>
                    <a:pt x="98" y="450"/>
                    <a:pt x="114" y="400"/>
                    <a:pt x="114" y="367"/>
                  </a:cubicBezTo>
                  <a:cubicBezTo>
                    <a:pt x="91" y="367"/>
                    <a:pt x="114" y="387"/>
                    <a:pt x="98" y="391"/>
                  </a:cubicBezTo>
                  <a:close/>
                  <a:moveTo>
                    <a:pt x="118" y="367"/>
                  </a:moveTo>
                  <a:cubicBezTo>
                    <a:pt x="113" y="357"/>
                    <a:pt x="130" y="350"/>
                    <a:pt x="118" y="347"/>
                  </a:cubicBezTo>
                  <a:cubicBezTo>
                    <a:pt x="117" y="352"/>
                    <a:pt x="112" y="351"/>
                    <a:pt x="106" y="351"/>
                  </a:cubicBezTo>
                  <a:cubicBezTo>
                    <a:pt x="103" y="364"/>
                    <a:pt x="112" y="364"/>
                    <a:pt x="118" y="367"/>
                  </a:cubicBezTo>
                  <a:close/>
                  <a:moveTo>
                    <a:pt x="346" y="987"/>
                  </a:moveTo>
                  <a:cubicBezTo>
                    <a:pt x="330" y="979"/>
                    <a:pt x="339" y="960"/>
                    <a:pt x="310" y="959"/>
                  </a:cubicBezTo>
                  <a:cubicBezTo>
                    <a:pt x="316" y="972"/>
                    <a:pt x="338" y="990"/>
                    <a:pt x="346" y="987"/>
                  </a:cubicBezTo>
                  <a:close/>
                  <a:moveTo>
                    <a:pt x="366" y="999"/>
                  </a:moveTo>
                  <a:cubicBezTo>
                    <a:pt x="373" y="1015"/>
                    <a:pt x="396" y="1023"/>
                    <a:pt x="410" y="1011"/>
                  </a:cubicBezTo>
                  <a:cubicBezTo>
                    <a:pt x="394" y="1010"/>
                    <a:pt x="385" y="985"/>
                    <a:pt x="366" y="999"/>
                  </a:cubicBezTo>
                  <a:close/>
                  <a:moveTo>
                    <a:pt x="478" y="1043"/>
                  </a:moveTo>
                  <a:cubicBezTo>
                    <a:pt x="456" y="1046"/>
                    <a:pt x="450" y="1021"/>
                    <a:pt x="418" y="1023"/>
                  </a:cubicBezTo>
                  <a:cubicBezTo>
                    <a:pt x="427" y="1045"/>
                    <a:pt x="460" y="1050"/>
                    <a:pt x="478" y="1043"/>
                  </a:cubicBezTo>
                  <a:close/>
                  <a:moveTo>
                    <a:pt x="874" y="1191"/>
                  </a:moveTo>
                  <a:cubicBezTo>
                    <a:pt x="884" y="1189"/>
                    <a:pt x="889" y="1182"/>
                    <a:pt x="894" y="1175"/>
                  </a:cubicBezTo>
                  <a:cubicBezTo>
                    <a:pt x="881" y="1174"/>
                    <a:pt x="875" y="1180"/>
                    <a:pt x="874" y="1191"/>
                  </a:cubicBezTo>
                  <a:close/>
                </a:path>
              </a:pathLst>
            </a:custGeom>
            <a:solidFill>
              <a:srgbClr val="A91A1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551808F4-A237-4C6E-B463-DEBBF652DE5D}"/>
                </a:ext>
              </a:extLst>
            </p:cNvPr>
            <p:cNvSpPr/>
            <p:nvPr/>
          </p:nvSpPr>
          <p:spPr>
            <a:xfrm>
              <a:off x="3299421" y="1003104"/>
              <a:ext cx="748502" cy="712636"/>
            </a:xfrm>
            <a:prstGeom prst="ellipse">
              <a:avLst/>
            </a:prstGeom>
            <a:solidFill>
              <a:srgbClr val="A91A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/>
                <a:ea typeface="华文新魏"/>
                <a:sym typeface="Arial"/>
              </a:endParaRPr>
            </a:p>
          </p:txBody>
        </p:sp>
      </p:grpSp>
      <p:sp>
        <p:nvSpPr>
          <p:cNvPr id="56" name="文本框 55">
            <a:extLst>
              <a:ext uri="{FF2B5EF4-FFF2-40B4-BE49-F238E27FC236}">
                <a16:creationId xmlns:a16="http://schemas.microsoft.com/office/drawing/2014/main" id="{6504C344-D382-44F7-AA5D-AC489145B78A}"/>
              </a:ext>
            </a:extLst>
          </p:cNvPr>
          <p:cNvSpPr txBox="1"/>
          <p:nvPr/>
        </p:nvSpPr>
        <p:spPr>
          <a:xfrm>
            <a:off x="6179840" y="1466277"/>
            <a:ext cx="67710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bg1"/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defRPr>
            </a:lvl1pPr>
          </a:lstStyle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华文新魏"/>
                <a:sym typeface="Arial"/>
              </a:rPr>
              <a:t>特色的防御和闪身</a:t>
            </a:r>
          </a:p>
        </p:txBody>
      </p:sp>
      <p:sp>
        <p:nvSpPr>
          <p:cNvPr id="59" name="Freeform 227">
            <a:extLst>
              <a:ext uri="{FF2B5EF4-FFF2-40B4-BE49-F238E27FC236}">
                <a16:creationId xmlns:a16="http://schemas.microsoft.com/office/drawing/2014/main" id="{F62747B7-8E59-4A49-9FB9-56F560EBA6FB}"/>
              </a:ext>
            </a:extLst>
          </p:cNvPr>
          <p:cNvSpPr>
            <a:spLocks noEditPoints="1"/>
          </p:cNvSpPr>
          <p:nvPr/>
        </p:nvSpPr>
        <p:spPr bwMode="auto">
          <a:xfrm>
            <a:off x="1111471" y="1280371"/>
            <a:ext cx="1443285" cy="1265280"/>
          </a:xfrm>
          <a:custGeom>
            <a:avLst/>
            <a:gdLst>
              <a:gd name="T0" fmla="*/ 726 w 1420"/>
              <a:gd name="T1" fmla="*/ 1231 h 1245"/>
              <a:gd name="T2" fmla="*/ 526 w 1420"/>
              <a:gd name="T3" fmla="*/ 1219 h 1245"/>
              <a:gd name="T4" fmla="*/ 482 w 1420"/>
              <a:gd name="T5" fmla="*/ 1191 h 1245"/>
              <a:gd name="T6" fmla="*/ 742 w 1420"/>
              <a:gd name="T7" fmla="*/ 1215 h 1245"/>
              <a:gd name="T8" fmla="*/ 830 w 1420"/>
              <a:gd name="T9" fmla="*/ 1179 h 1245"/>
              <a:gd name="T10" fmla="*/ 414 w 1420"/>
              <a:gd name="T11" fmla="*/ 1131 h 1245"/>
              <a:gd name="T12" fmla="*/ 362 w 1420"/>
              <a:gd name="T13" fmla="*/ 1107 h 1245"/>
              <a:gd name="T14" fmla="*/ 354 w 1420"/>
              <a:gd name="T15" fmla="*/ 1099 h 1245"/>
              <a:gd name="T16" fmla="*/ 70 w 1420"/>
              <a:gd name="T17" fmla="*/ 795 h 1245"/>
              <a:gd name="T18" fmla="*/ 34 w 1420"/>
              <a:gd name="T19" fmla="*/ 763 h 1245"/>
              <a:gd name="T20" fmla="*/ 170 w 1420"/>
              <a:gd name="T21" fmla="*/ 99 h 1245"/>
              <a:gd name="T22" fmla="*/ 326 w 1420"/>
              <a:gd name="T23" fmla="*/ 11 h 1245"/>
              <a:gd name="T24" fmla="*/ 126 w 1420"/>
              <a:gd name="T25" fmla="*/ 303 h 1245"/>
              <a:gd name="T26" fmla="*/ 174 w 1420"/>
              <a:gd name="T27" fmla="*/ 239 h 1245"/>
              <a:gd name="T28" fmla="*/ 126 w 1420"/>
              <a:gd name="T29" fmla="*/ 635 h 1245"/>
              <a:gd name="T30" fmla="*/ 194 w 1420"/>
              <a:gd name="T31" fmla="*/ 775 h 1245"/>
              <a:gd name="T32" fmla="*/ 202 w 1420"/>
              <a:gd name="T33" fmla="*/ 807 h 1245"/>
              <a:gd name="T34" fmla="*/ 270 w 1420"/>
              <a:gd name="T35" fmla="*/ 887 h 1245"/>
              <a:gd name="T36" fmla="*/ 390 w 1420"/>
              <a:gd name="T37" fmla="*/ 967 h 1245"/>
              <a:gd name="T38" fmla="*/ 494 w 1420"/>
              <a:gd name="T39" fmla="*/ 1019 h 1245"/>
              <a:gd name="T40" fmla="*/ 986 w 1420"/>
              <a:gd name="T41" fmla="*/ 903 h 1245"/>
              <a:gd name="T42" fmla="*/ 1170 w 1420"/>
              <a:gd name="T43" fmla="*/ 583 h 1245"/>
              <a:gd name="T44" fmla="*/ 1130 w 1420"/>
              <a:gd name="T45" fmla="*/ 347 h 1245"/>
              <a:gd name="T46" fmla="*/ 1082 w 1420"/>
              <a:gd name="T47" fmla="*/ 251 h 1245"/>
              <a:gd name="T48" fmla="*/ 946 w 1420"/>
              <a:gd name="T49" fmla="*/ 159 h 1245"/>
              <a:gd name="T50" fmla="*/ 1074 w 1420"/>
              <a:gd name="T51" fmla="*/ 27 h 1245"/>
              <a:gd name="T52" fmla="*/ 1146 w 1420"/>
              <a:gd name="T53" fmla="*/ 19 h 1245"/>
              <a:gd name="T54" fmla="*/ 1270 w 1420"/>
              <a:gd name="T55" fmla="*/ 83 h 1245"/>
              <a:gd name="T56" fmla="*/ 1342 w 1420"/>
              <a:gd name="T57" fmla="*/ 127 h 1245"/>
              <a:gd name="T58" fmla="*/ 1394 w 1420"/>
              <a:gd name="T59" fmla="*/ 215 h 1245"/>
              <a:gd name="T60" fmla="*/ 1374 w 1420"/>
              <a:gd name="T61" fmla="*/ 235 h 1245"/>
              <a:gd name="T62" fmla="*/ 1398 w 1420"/>
              <a:gd name="T63" fmla="*/ 347 h 1245"/>
              <a:gd name="T64" fmla="*/ 1354 w 1420"/>
              <a:gd name="T65" fmla="*/ 735 h 1245"/>
              <a:gd name="T66" fmla="*/ 1262 w 1420"/>
              <a:gd name="T67" fmla="*/ 935 h 1245"/>
              <a:gd name="T68" fmla="*/ 942 w 1420"/>
              <a:gd name="T69" fmla="*/ 1167 h 1245"/>
              <a:gd name="T70" fmla="*/ 98 w 1420"/>
              <a:gd name="T71" fmla="*/ 391 h 1245"/>
              <a:gd name="T72" fmla="*/ 86 w 1420"/>
              <a:gd name="T73" fmla="*/ 447 h 1245"/>
              <a:gd name="T74" fmla="*/ 98 w 1420"/>
              <a:gd name="T75" fmla="*/ 391 h 1245"/>
              <a:gd name="T76" fmla="*/ 106 w 1420"/>
              <a:gd name="T77" fmla="*/ 351 h 1245"/>
              <a:gd name="T78" fmla="*/ 310 w 1420"/>
              <a:gd name="T79" fmla="*/ 959 h 1245"/>
              <a:gd name="T80" fmla="*/ 410 w 1420"/>
              <a:gd name="T81" fmla="*/ 1011 h 1245"/>
              <a:gd name="T82" fmla="*/ 418 w 1420"/>
              <a:gd name="T83" fmla="*/ 1023 h 1245"/>
              <a:gd name="T84" fmla="*/ 894 w 1420"/>
              <a:gd name="T85" fmla="*/ 1175 h 1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420" h="1245">
                <a:moveTo>
                  <a:pt x="814" y="1207"/>
                </a:moveTo>
                <a:cubicBezTo>
                  <a:pt x="805" y="1208"/>
                  <a:pt x="795" y="1210"/>
                  <a:pt x="798" y="1223"/>
                </a:cubicBezTo>
                <a:cubicBezTo>
                  <a:pt x="769" y="1228"/>
                  <a:pt x="742" y="1221"/>
                  <a:pt x="726" y="1231"/>
                </a:cubicBezTo>
                <a:cubicBezTo>
                  <a:pt x="722" y="1226"/>
                  <a:pt x="722" y="1216"/>
                  <a:pt x="718" y="1211"/>
                </a:cubicBezTo>
                <a:cubicBezTo>
                  <a:pt x="708" y="1211"/>
                  <a:pt x="708" y="1227"/>
                  <a:pt x="718" y="1227"/>
                </a:cubicBezTo>
                <a:cubicBezTo>
                  <a:pt x="662" y="1245"/>
                  <a:pt x="580" y="1235"/>
                  <a:pt x="526" y="1219"/>
                </a:cubicBezTo>
                <a:cubicBezTo>
                  <a:pt x="519" y="1212"/>
                  <a:pt x="529" y="1209"/>
                  <a:pt x="526" y="1195"/>
                </a:cubicBezTo>
                <a:cubicBezTo>
                  <a:pt x="510" y="1206"/>
                  <a:pt x="489" y="1215"/>
                  <a:pt x="470" y="1203"/>
                </a:cubicBezTo>
                <a:cubicBezTo>
                  <a:pt x="468" y="1193"/>
                  <a:pt x="488" y="1205"/>
                  <a:pt x="482" y="1191"/>
                </a:cubicBezTo>
                <a:cubicBezTo>
                  <a:pt x="500" y="1188"/>
                  <a:pt x="515" y="1203"/>
                  <a:pt x="522" y="1187"/>
                </a:cubicBezTo>
                <a:cubicBezTo>
                  <a:pt x="629" y="1199"/>
                  <a:pt x="716" y="1213"/>
                  <a:pt x="810" y="1195"/>
                </a:cubicBezTo>
                <a:cubicBezTo>
                  <a:pt x="796" y="1207"/>
                  <a:pt x="747" y="1197"/>
                  <a:pt x="742" y="1215"/>
                </a:cubicBezTo>
                <a:cubicBezTo>
                  <a:pt x="769" y="1217"/>
                  <a:pt x="789" y="1201"/>
                  <a:pt x="830" y="1203"/>
                </a:cubicBezTo>
                <a:cubicBezTo>
                  <a:pt x="836" y="1193"/>
                  <a:pt x="818" y="1197"/>
                  <a:pt x="818" y="1195"/>
                </a:cubicBezTo>
                <a:cubicBezTo>
                  <a:pt x="816" y="1188"/>
                  <a:pt x="842" y="1173"/>
                  <a:pt x="830" y="1179"/>
                </a:cubicBezTo>
                <a:cubicBezTo>
                  <a:pt x="845" y="1172"/>
                  <a:pt x="846" y="1174"/>
                  <a:pt x="862" y="1175"/>
                </a:cubicBezTo>
                <a:cubicBezTo>
                  <a:pt x="862" y="1170"/>
                  <a:pt x="862" y="1164"/>
                  <a:pt x="862" y="1159"/>
                </a:cubicBezTo>
                <a:cubicBezTo>
                  <a:pt x="716" y="1202"/>
                  <a:pt x="531" y="1195"/>
                  <a:pt x="414" y="1131"/>
                </a:cubicBezTo>
                <a:cubicBezTo>
                  <a:pt x="409" y="1122"/>
                  <a:pt x="410" y="1109"/>
                  <a:pt x="402" y="1103"/>
                </a:cubicBezTo>
                <a:cubicBezTo>
                  <a:pt x="395" y="1111"/>
                  <a:pt x="402" y="1115"/>
                  <a:pt x="402" y="1127"/>
                </a:cubicBezTo>
                <a:cubicBezTo>
                  <a:pt x="389" y="1113"/>
                  <a:pt x="378" y="1120"/>
                  <a:pt x="362" y="1107"/>
                </a:cubicBezTo>
                <a:cubicBezTo>
                  <a:pt x="367" y="1097"/>
                  <a:pt x="370" y="1094"/>
                  <a:pt x="382" y="1099"/>
                </a:cubicBezTo>
                <a:cubicBezTo>
                  <a:pt x="380" y="1087"/>
                  <a:pt x="365" y="1090"/>
                  <a:pt x="362" y="1079"/>
                </a:cubicBezTo>
                <a:cubicBezTo>
                  <a:pt x="355" y="1085"/>
                  <a:pt x="365" y="1092"/>
                  <a:pt x="354" y="1099"/>
                </a:cubicBezTo>
                <a:cubicBezTo>
                  <a:pt x="336" y="1086"/>
                  <a:pt x="304" y="1073"/>
                  <a:pt x="318" y="1059"/>
                </a:cubicBezTo>
                <a:cubicBezTo>
                  <a:pt x="242" y="1011"/>
                  <a:pt x="184" y="945"/>
                  <a:pt x="118" y="887"/>
                </a:cubicBezTo>
                <a:cubicBezTo>
                  <a:pt x="120" y="854"/>
                  <a:pt x="81" y="828"/>
                  <a:pt x="70" y="795"/>
                </a:cubicBezTo>
                <a:cubicBezTo>
                  <a:pt x="64" y="802"/>
                  <a:pt x="54" y="794"/>
                  <a:pt x="46" y="791"/>
                </a:cubicBezTo>
                <a:cubicBezTo>
                  <a:pt x="65" y="787"/>
                  <a:pt x="54" y="768"/>
                  <a:pt x="54" y="751"/>
                </a:cubicBezTo>
                <a:cubicBezTo>
                  <a:pt x="47" y="739"/>
                  <a:pt x="46" y="766"/>
                  <a:pt x="34" y="763"/>
                </a:cubicBezTo>
                <a:cubicBezTo>
                  <a:pt x="21" y="749"/>
                  <a:pt x="41" y="743"/>
                  <a:pt x="50" y="739"/>
                </a:cubicBezTo>
                <a:cubicBezTo>
                  <a:pt x="0" y="638"/>
                  <a:pt x="3" y="461"/>
                  <a:pt x="42" y="331"/>
                </a:cubicBezTo>
                <a:cubicBezTo>
                  <a:pt x="69" y="242"/>
                  <a:pt x="118" y="169"/>
                  <a:pt x="170" y="99"/>
                </a:cubicBezTo>
                <a:cubicBezTo>
                  <a:pt x="199" y="91"/>
                  <a:pt x="233" y="56"/>
                  <a:pt x="262" y="35"/>
                </a:cubicBezTo>
                <a:cubicBezTo>
                  <a:pt x="274" y="41"/>
                  <a:pt x="254" y="48"/>
                  <a:pt x="254" y="55"/>
                </a:cubicBezTo>
                <a:cubicBezTo>
                  <a:pt x="282" y="45"/>
                  <a:pt x="306" y="15"/>
                  <a:pt x="326" y="11"/>
                </a:cubicBezTo>
                <a:cubicBezTo>
                  <a:pt x="337" y="19"/>
                  <a:pt x="316" y="31"/>
                  <a:pt x="306" y="31"/>
                </a:cubicBezTo>
                <a:cubicBezTo>
                  <a:pt x="223" y="106"/>
                  <a:pt x="156" y="205"/>
                  <a:pt x="114" y="315"/>
                </a:cubicBezTo>
                <a:cubicBezTo>
                  <a:pt x="116" y="325"/>
                  <a:pt x="122" y="305"/>
                  <a:pt x="126" y="303"/>
                </a:cubicBezTo>
                <a:cubicBezTo>
                  <a:pt x="132" y="318"/>
                  <a:pt x="121" y="327"/>
                  <a:pt x="118" y="343"/>
                </a:cubicBezTo>
                <a:cubicBezTo>
                  <a:pt x="140" y="324"/>
                  <a:pt x="138" y="280"/>
                  <a:pt x="166" y="267"/>
                </a:cubicBezTo>
                <a:cubicBezTo>
                  <a:pt x="151" y="261"/>
                  <a:pt x="168" y="233"/>
                  <a:pt x="174" y="239"/>
                </a:cubicBezTo>
                <a:cubicBezTo>
                  <a:pt x="183" y="252"/>
                  <a:pt x="167" y="259"/>
                  <a:pt x="162" y="271"/>
                </a:cubicBezTo>
                <a:cubicBezTo>
                  <a:pt x="144" y="319"/>
                  <a:pt x="120" y="392"/>
                  <a:pt x="114" y="447"/>
                </a:cubicBezTo>
                <a:cubicBezTo>
                  <a:pt x="106" y="515"/>
                  <a:pt x="122" y="572"/>
                  <a:pt x="126" y="635"/>
                </a:cubicBezTo>
                <a:cubicBezTo>
                  <a:pt x="140" y="646"/>
                  <a:pt x="156" y="673"/>
                  <a:pt x="146" y="695"/>
                </a:cubicBezTo>
                <a:cubicBezTo>
                  <a:pt x="157" y="704"/>
                  <a:pt x="160" y="721"/>
                  <a:pt x="174" y="727"/>
                </a:cubicBezTo>
                <a:cubicBezTo>
                  <a:pt x="162" y="753"/>
                  <a:pt x="190" y="753"/>
                  <a:pt x="194" y="775"/>
                </a:cubicBezTo>
                <a:cubicBezTo>
                  <a:pt x="190" y="775"/>
                  <a:pt x="186" y="775"/>
                  <a:pt x="182" y="775"/>
                </a:cubicBezTo>
                <a:cubicBezTo>
                  <a:pt x="185" y="790"/>
                  <a:pt x="194" y="773"/>
                  <a:pt x="202" y="783"/>
                </a:cubicBezTo>
                <a:cubicBezTo>
                  <a:pt x="204" y="796"/>
                  <a:pt x="193" y="799"/>
                  <a:pt x="202" y="807"/>
                </a:cubicBezTo>
                <a:cubicBezTo>
                  <a:pt x="202" y="815"/>
                  <a:pt x="217" y="801"/>
                  <a:pt x="222" y="811"/>
                </a:cubicBezTo>
                <a:cubicBezTo>
                  <a:pt x="220" y="819"/>
                  <a:pt x="216" y="819"/>
                  <a:pt x="210" y="815"/>
                </a:cubicBezTo>
                <a:cubicBezTo>
                  <a:pt x="230" y="838"/>
                  <a:pt x="277" y="851"/>
                  <a:pt x="270" y="887"/>
                </a:cubicBezTo>
                <a:cubicBezTo>
                  <a:pt x="278" y="891"/>
                  <a:pt x="293" y="884"/>
                  <a:pt x="298" y="899"/>
                </a:cubicBezTo>
                <a:cubicBezTo>
                  <a:pt x="301" y="912"/>
                  <a:pt x="290" y="905"/>
                  <a:pt x="286" y="903"/>
                </a:cubicBezTo>
                <a:cubicBezTo>
                  <a:pt x="326" y="919"/>
                  <a:pt x="355" y="946"/>
                  <a:pt x="390" y="967"/>
                </a:cubicBezTo>
                <a:cubicBezTo>
                  <a:pt x="390" y="971"/>
                  <a:pt x="385" y="970"/>
                  <a:pt x="382" y="971"/>
                </a:cubicBezTo>
                <a:cubicBezTo>
                  <a:pt x="394" y="975"/>
                  <a:pt x="428" y="977"/>
                  <a:pt x="434" y="999"/>
                </a:cubicBezTo>
                <a:cubicBezTo>
                  <a:pt x="455" y="992"/>
                  <a:pt x="484" y="1002"/>
                  <a:pt x="494" y="1019"/>
                </a:cubicBezTo>
                <a:cubicBezTo>
                  <a:pt x="542" y="1020"/>
                  <a:pt x="610" y="1031"/>
                  <a:pt x="650" y="1043"/>
                </a:cubicBezTo>
                <a:cubicBezTo>
                  <a:pt x="750" y="1013"/>
                  <a:pt x="886" y="1004"/>
                  <a:pt x="950" y="927"/>
                </a:cubicBezTo>
                <a:cubicBezTo>
                  <a:pt x="964" y="931"/>
                  <a:pt x="982" y="920"/>
                  <a:pt x="986" y="903"/>
                </a:cubicBezTo>
                <a:cubicBezTo>
                  <a:pt x="1029" y="876"/>
                  <a:pt x="1050" y="828"/>
                  <a:pt x="1086" y="795"/>
                </a:cubicBezTo>
                <a:cubicBezTo>
                  <a:pt x="1114" y="721"/>
                  <a:pt x="1154" y="682"/>
                  <a:pt x="1158" y="587"/>
                </a:cubicBezTo>
                <a:cubicBezTo>
                  <a:pt x="1161" y="585"/>
                  <a:pt x="1164" y="583"/>
                  <a:pt x="1170" y="583"/>
                </a:cubicBezTo>
                <a:cubicBezTo>
                  <a:pt x="1157" y="576"/>
                  <a:pt x="1174" y="546"/>
                  <a:pt x="1158" y="535"/>
                </a:cubicBezTo>
                <a:cubicBezTo>
                  <a:pt x="1181" y="470"/>
                  <a:pt x="1158" y="419"/>
                  <a:pt x="1150" y="359"/>
                </a:cubicBezTo>
                <a:cubicBezTo>
                  <a:pt x="1144" y="354"/>
                  <a:pt x="1140" y="347"/>
                  <a:pt x="1130" y="347"/>
                </a:cubicBezTo>
                <a:cubicBezTo>
                  <a:pt x="1125" y="327"/>
                  <a:pt x="1127" y="305"/>
                  <a:pt x="1122" y="295"/>
                </a:cubicBezTo>
                <a:cubicBezTo>
                  <a:pt x="1113" y="278"/>
                  <a:pt x="1100" y="277"/>
                  <a:pt x="1094" y="271"/>
                </a:cubicBezTo>
                <a:cubicBezTo>
                  <a:pt x="1086" y="263"/>
                  <a:pt x="1095" y="255"/>
                  <a:pt x="1082" y="251"/>
                </a:cubicBezTo>
                <a:cubicBezTo>
                  <a:pt x="1071" y="248"/>
                  <a:pt x="1058" y="258"/>
                  <a:pt x="1046" y="255"/>
                </a:cubicBezTo>
                <a:cubicBezTo>
                  <a:pt x="1017" y="247"/>
                  <a:pt x="1001" y="217"/>
                  <a:pt x="986" y="187"/>
                </a:cubicBezTo>
                <a:cubicBezTo>
                  <a:pt x="970" y="181"/>
                  <a:pt x="967" y="160"/>
                  <a:pt x="946" y="159"/>
                </a:cubicBezTo>
                <a:cubicBezTo>
                  <a:pt x="949" y="146"/>
                  <a:pt x="954" y="127"/>
                  <a:pt x="942" y="115"/>
                </a:cubicBezTo>
                <a:cubicBezTo>
                  <a:pt x="954" y="93"/>
                  <a:pt x="958" y="99"/>
                  <a:pt x="950" y="75"/>
                </a:cubicBezTo>
                <a:cubicBezTo>
                  <a:pt x="988" y="34"/>
                  <a:pt x="1038" y="62"/>
                  <a:pt x="1074" y="27"/>
                </a:cubicBezTo>
                <a:cubicBezTo>
                  <a:pt x="1099" y="40"/>
                  <a:pt x="1112" y="23"/>
                  <a:pt x="1130" y="31"/>
                </a:cubicBezTo>
                <a:cubicBezTo>
                  <a:pt x="1133" y="31"/>
                  <a:pt x="1133" y="15"/>
                  <a:pt x="1130" y="15"/>
                </a:cubicBezTo>
                <a:cubicBezTo>
                  <a:pt x="1136" y="0"/>
                  <a:pt x="1136" y="24"/>
                  <a:pt x="1146" y="19"/>
                </a:cubicBezTo>
                <a:cubicBezTo>
                  <a:pt x="1158" y="16"/>
                  <a:pt x="1137" y="13"/>
                  <a:pt x="1142" y="3"/>
                </a:cubicBezTo>
                <a:cubicBezTo>
                  <a:pt x="1148" y="9"/>
                  <a:pt x="1161" y="8"/>
                  <a:pt x="1158" y="23"/>
                </a:cubicBezTo>
                <a:cubicBezTo>
                  <a:pt x="1205" y="19"/>
                  <a:pt x="1219" y="86"/>
                  <a:pt x="1270" y="83"/>
                </a:cubicBezTo>
                <a:cubicBezTo>
                  <a:pt x="1277" y="96"/>
                  <a:pt x="1309" y="101"/>
                  <a:pt x="1298" y="119"/>
                </a:cubicBezTo>
                <a:cubicBezTo>
                  <a:pt x="1314" y="119"/>
                  <a:pt x="1325" y="124"/>
                  <a:pt x="1330" y="135"/>
                </a:cubicBezTo>
                <a:cubicBezTo>
                  <a:pt x="1334" y="132"/>
                  <a:pt x="1334" y="126"/>
                  <a:pt x="1342" y="127"/>
                </a:cubicBezTo>
                <a:cubicBezTo>
                  <a:pt x="1339" y="142"/>
                  <a:pt x="1367" y="134"/>
                  <a:pt x="1354" y="147"/>
                </a:cubicBezTo>
                <a:cubicBezTo>
                  <a:pt x="1380" y="132"/>
                  <a:pt x="1371" y="175"/>
                  <a:pt x="1390" y="179"/>
                </a:cubicBezTo>
                <a:cubicBezTo>
                  <a:pt x="1391" y="195"/>
                  <a:pt x="1380" y="210"/>
                  <a:pt x="1394" y="215"/>
                </a:cubicBezTo>
                <a:cubicBezTo>
                  <a:pt x="1391" y="221"/>
                  <a:pt x="1381" y="221"/>
                  <a:pt x="1374" y="223"/>
                </a:cubicBezTo>
                <a:cubicBezTo>
                  <a:pt x="1375" y="228"/>
                  <a:pt x="1381" y="226"/>
                  <a:pt x="1386" y="227"/>
                </a:cubicBezTo>
                <a:cubicBezTo>
                  <a:pt x="1384" y="232"/>
                  <a:pt x="1381" y="235"/>
                  <a:pt x="1374" y="235"/>
                </a:cubicBezTo>
                <a:cubicBezTo>
                  <a:pt x="1382" y="245"/>
                  <a:pt x="1395" y="271"/>
                  <a:pt x="1382" y="287"/>
                </a:cubicBezTo>
                <a:cubicBezTo>
                  <a:pt x="1383" y="295"/>
                  <a:pt x="1393" y="295"/>
                  <a:pt x="1398" y="299"/>
                </a:cubicBezTo>
                <a:cubicBezTo>
                  <a:pt x="1391" y="317"/>
                  <a:pt x="1395" y="341"/>
                  <a:pt x="1398" y="347"/>
                </a:cubicBezTo>
                <a:cubicBezTo>
                  <a:pt x="1392" y="437"/>
                  <a:pt x="1420" y="534"/>
                  <a:pt x="1382" y="623"/>
                </a:cubicBezTo>
                <a:cubicBezTo>
                  <a:pt x="1385" y="630"/>
                  <a:pt x="1389" y="638"/>
                  <a:pt x="1390" y="647"/>
                </a:cubicBezTo>
                <a:cubicBezTo>
                  <a:pt x="1374" y="673"/>
                  <a:pt x="1368" y="708"/>
                  <a:pt x="1354" y="735"/>
                </a:cubicBezTo>
                <a:cubicBezTo>
                  <a:pt x="1354" y="739"/>
                  <a:pt x="1359" y="738"/>
                  <a:pt x="1362" y="739"/>
                </a:cubicBezTo>
                <a:cubicBezTo>
                  <a:pt x="1336" y="808"/>
                  <a:pt x="1303" y="869"/>
                  <a:pt x="1258" y="919"/>
                </a:cubicBezTo>
                <a:cubicBezTo>
                  <a:pt x="1261" y="923"/>
                  <a:pt x="1262" y="928"/>
                  <a:pt x="1262" y="935"/>
                </a:cubicBezTo>
                <a:cubicBezTo>
                  <a:pt x="1258" y="935"/>
                  <a:pt x="1254" y="935"/>
                  <a:pt x="1250" y="935"/>
                </a:cubicBezTo>
                <a:cubicBezTo>
                  <a:pt x="1216" y="995"/>
                  <a:pt x="1167" y="1039"/>
                  <a:pt x="1106" y="1071"/>
                </a:cubicBezTo>
                <a:cubicBezTo>
                  <a:pt x="1088" y="1122"/>
                  <a:pt x="1003" y="1136"/>
                  <a:pt x="942" y="1167"/>
                </a:cubicBezTo>
                <a:cubicBezTo>
                  <a:pt x="937" y="1170"/>
                  <a:pt x="936" y="1180"/>
                  <a:pt x="930" y="1183"/>
                </a:cubicBezTo>
                <a:cubicBezTo>
                  <a:pt x="903" y="1198"/>
                  <a:pt x="805" y="1222"/>
                  <a:pt x="814" y="1207"/>
                </a:cubicBezTo>
                <a:close/>
                <a:moveTo>
                  <a:pt x="98" y="391"/>
                </a:moveTo>
                <a:cubicBezTo>
                  <a:pt x="110" y="386"/>
                  <a:pt x="104" y="418"/>
                  <a:pt x="90" y="411"/>
                </a:cubicBezTo>
                <a:cubicBezTo>
                  <a:pt x="86" y="429"/>
                  <a:pt x="97" y="431"/>
                  <a:pt x="98" y="443"/>
                </a:cubicBezTo>
                <a:cubicBezTo>
                  <a:pt x="90" y="446"/>
                  <a:pt x="95" y="455"/>
                  <a:pt x="86" y="447"/>
                </a:cubicBezTo>
                <a:cubicBezTo>
                  <a:pt x="97" y="462"/>
                  <a:pt x="80" y="484"/>
                  <a:pt x="94" y="491"/>
                </a:cubicBezTo>
                <a:cubicBezTo>
                  <a:pt x="98" y="450"/>
                  <a:pt x="114" y="400"/>
                  <a:pt x="114" y="367"/>
                </a:cubicBezTo>
                <a:cubicBezTo>
                  <a:pt x="91" y="367"/>
                  <a:pt x="114" y="387"/>
                  <a:pt x="98" y="391"/>
                </a:cubicBezTo>
                <a:close/>
                <a:moveTo>
                  <a:pt x="118" y="367"/>
                </a:moveTo>
                <a:cubicBezTo>
                  <a:pt x="113" y="357"/>
                  <a:pt x="130" y="350"/>
                  <a:pt x="118" y="347"/>
                </a:cubicBezTo>
                <a:cubicBezTo>
                  <a:pt x="117" y="352"/>
                  <a:pt x="112" y="351"/>
                  <a:pt x="106" y="351"/>
                </a:cubicBezTo>
                <a:cubicBezTo>
                  <a:pt x="103" y="364"/>
                  <a:pt x="112" y="364"/>
                  <a:pt x="118" y="367"/>
                </a:cubicBezTo>
                <a:close/>
                <a:moveTo>
                  <a:pt x="346" y="987"/>
                </a:moveTo>
                <a:cubicBezTo>
                  <a:pt x="330" y="979"/>
                  <a:pt x="339" y="960"/>
                  <a:pt x="310" y="959"/>
                </a:cubicBezTo>
                <a:cubicBezTo>
                  <a:pt x="316" y="972"/>
                  <a:pt x="338" y="990"/>
                  <a:pt x="346" y="987"/>
                </a:cubicBezTo>
                <a:close/>
                <a:moveTo>
                  <a:pt x="366" y="999"/>
                </a:moveTo>
                <a:cubicBezTo>
                  <a:pt x="373" y="1015"/>
                  <a:pt x="396" y="1023"/>
                  <a:pt x="410" y="1011"/>
                </a:cubicBezTo>
                <a:cubicBezTo>
                  <a:pt x="394" y="1010"/>
                  <a:pt x="385" y="985"/>
                  <a:pt x="366" y="999"/>
                </a:cubicBezTo>
                <a:close/>
                <a:moveTo>
                  <a:pt x="478" y="1043"/>
                </a:moveTo>
                <a:cubicBezTo>
                  <a:pt x="456" y="1046"/>
                  <a:pt x="450" y="1021"/>
                  <a:pt x="418" y="1023"/>
                </a:cubicBezTo>
                <a:cubicBezTo>
                  <a:pt x="427" y="1045"/>
                  <a:pt x="460" y="1050"/>
                  <a:pt x="478" y="1043"/>
                </a:cubicBezTo>
                <a:close/>
                <a:moveTo>
                  <a:pt x="874" y="1191"/>
                </a:moveTo>
                <a:cubicBezTo>
                  <a:pt x="884" y="1189"/>
                  <a:pt x="889" y="1182"/>
                  <a:pt x="894" y="1175"/>
                </a:cubicBezTo>
                <a:cubicBezTo>
                  <a:pt x="881" y="1174"/>
                  <a:pt x="875" y="1180"/>
                  <a:pt x="874" y="1191"/>
                </a:cubicBezTo>
                <a:close/>
              </a:path>
            </a:pathLst>
          </a:custGeom>
          <a:solidFill>
            <a:srgbClr val="A91A1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Arial"/>
              <a:ea typeface="华文新魏"/>
              <a:sym typeface="Arial"/>
            </a:endParaRPr>
          </a:p>
        </p:txBody>
      </p:sp>
      <p:pic>
        <p:nvPicPr>
          <p:cNvPr id="57" name="Picture 8" descr="http://img.hb.aicdn.com/3625945ed522cb546287eb93a0ced784bd2898c43455-HjBGtD">
            <a:extLst>
              <a:ext uri="{FF2B5EF4-FFF2-40B4-BE49-F238E27FC236}">
                <a16:creationId xmlns:a16="http://schemas.microsoft.com/office/drawing/2014/main" id="{B14A06A1-2848-4730-B4E1-B23D0A21E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7597" y="179318"/>
            <a:ext cx="2902183" cy="290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矩形 60">
            <a:extLst>
              <a:ext uri="{FF2B5EF4-FFF2-40B4-BE49-F238E27FC236}">
                <a16:creationId xmlns:a16="http://schemas.microsoft.com/office/drawing/2014/main" id="{84B69464-7278-42E1-8832-8C94A86C374A}"/>
              </a:ext>
            </a:extLst>
          </p:cNvPr>
          <p:cNvSpPr/>
          <p:nvPr/>
        </p:nvSpPr>
        <p:spPr>
          <a:xfrm>
            <a:off x="3241421" y="1068444"/>
            <a:ext cx="2352563" cy="954107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华文新魏"/>
                <a:sym typeface="Arial"/>
              </a:rPr>
              <a:t>赵客缦胡缨，吴钩霜雪明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华文新魏"/>
              <a:sym typeface="Arial"/>
            </a:endParaRP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华文新魏"/>
                <a:sym typeface="Arial"/>
              </a:rPr>
              <a:t>银鞍照白马，飒沓如流星</a:t>
            </a: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华文新魏"/>
                <a:sym typeface="Arial"/>
              </a:rPr>
              <a:t>十步杀一人，千里不留行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华文新魏"/>
              <a:sym typeface="Arial"/>
            </a:endParaRPr>
          </a:p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华文新魏"/>
                <a:sym typeface="Arial"/>
              </a:rPr>
              <a:t>事了拂衣去，深藏身与名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7304CFD-7FC2-4F2B-C28F-4387858EBD70}"/>
              </a:ext>
            </a:extLst>
          </p:cNvPr>
          <p:cNvGrpSpPr/>
          <p:nvPr/>
        </p:nvGrpSpPr>
        <p:grpSpPr>
          <a:xfrm rot="19782183">
            <a:off x="7305998" y="5235350"/>
            <a:ext cx="353125" cy="309573"/>
            <a:chOff x="2984067" y="905397"/>
            <a:chExt cx="1375264" cy="1205649"/>
          </a:xfrm>
        </p:grpSpPr>
        <p:sp>
          <p:nvSpPr>
            <p:cNvPr id="3" name="Freeform 227">
              <a:extLst>
                <a:ext uri="{FF2B5EF4-FFF2-40B4-BE49-F238E27FC236}">
                  <a16:creationId xmlns:a16="http://schemas.microsoft.com/office/drawing/2014/main" id="{E08266CF-401F-4E39-0B59-10BDA97C9A86}"/>
                </a:ext>
              </a:extLst>
            </p:cNvPr>
            <p:cNvSpPr>
              <a:spLocks noEditPoints="1"/>
            </p:cNvSpPr>
            <p:nvPr/>
          </p:nvSpPr>
          <p:spPr bwMode="auto">
            <a:xfrm rot="9361498" flipV="1">
              <a:off x="2984067" y="905397"/>
              <a:ext cx="1375264" cy="1205649"/>
            </a:xfrm>
            <a:custGeom>
              <a:avLst/>
              <a:gdLst>
                <a:gd name="T0" fmla="*/ 726 w 1420"/>
                <a:gd name="T1" fmla="*/ 1231 h 1245"/>
                <a:gd name="T2" fmla="*/ 526 w 1420"/>
                <a:gd name="T3" fmla="*/ 1219 h 1245"/>
                <a:gd name="T4" fmla="*/ 482 w 1420"/>
                <a:gd name="T5" fmla="*/ 1191 h 1245"/>
                <a:gd name="T6" fmla="*/ 742 w 1420"/>
                <a:gd name="T7" fmla="*/ 1215 h 1245"/>
                <a:gd name="T8" fmla="*/ 830 w 1420"/>
                <a:gd name="T9" fmla="*/ 1179 h 1245"/>
                <a:gd name="T10" fmla="*/ 414 w 1420"/>
                <a:gd name="T11" fmla="*/ 1131 h 1245"/>
                <a:gd name="T12" fmla="*/ 362 w 1420"/>
                <a:gd name="T13" fmla="*/ 1107 h 1245"/>
                <a:gd name="T14" fmla="*/ 354 w 1420"/>
                <a:gd name="T15" fmla="*/ 1099 h 1245"/>
                <a:gd name="T16" fmla="*/ 70 w 1420"/>
                <a:gd name="T17" fmla="*/ 795 h 1245"/>
                <a:gd name="T18" fmla="*/ 34 w 1420"/>
                <a:gd name="T19" fmla="*/ 763 h 1245"/>
                <a:gd name="T20" fmla="*/ 170 w 1420"/>
                <a:gd name="T21" fmla="*/ 99 h 1245"/>
                <a:gd name="T22" fmla="*/ 326 w 1420"/>
                <a:gd name="T23" fmla="*/ 11 h 1245"/>
                <a:gd name="T24" fmla="*/ 126 w 1420"/>
                <a:gd name="T25" fmla="*/ 303 h 1245"/>
                <a:gd name="T26" fmla="*/ 174 w 1420"/>
                <a:gd name="T27" fmla="*/ 239 h 1245"/>
                <a:gd name="T28" fmla="*/ 126 w 1420"/>
                <a:gd name="T29" fmla="*/ 635 h 1245"/>
                <a:gd name="T30" fmla="*/ 194 w 1420"/>
                <a:gd name="T31" fmla="*/ 775 h 1245"/>
                <a:gd name="T32" fmla="*/ 202 w 1420"/>
                <a:gd name="T33" fmla="*/ 807 h 1245"/>
                <a:gd name="T34" fmla="*/ 270 w 1420"/>
                <a:gd name="T35" fmla="*/ 887 h 1245"/>
                <a:gd name="T36" fmla="*/ 390 w 1420"/>
                <a:gd name="T37" fmla="*/ 967 h 1245"/>
                <a:gd name="T38" fmla="*/ 494 w 1420"/>
                <a:gd name="T39" fmla="*/ 1019 h 1245"/>
                <a:gd name="T40" fmla="*/ 986 w 1420"/>
                <a:gd name="T41" fmla="*/ 903 h 1245"/>
                <a:gd name="T42" fmla="*/ 1170 w 1420"/>
                <a:gd name="T43" fmla="*/ 583 h 1245"/>
                <a:gd name="T44" fmla="*/ 1130 w 1420"/>
                <a:gd name="T45" fmla="*/ 347 h 1245"/>
                <a:gd name="T46" fmla="*/ 1082 w 1420"/>
                <a:gd name="T47" fmla="*/ 251 h 1245"/>
                <a:gd name="T48" fmla="*/ 946 w 1420"/>
                <a:gd name="T49" fmla="*/ 159 h 1245"/>
                <a:gd name="T50" fmla="*/ 1074 w 1420"/>
                <a:gd name="T51" fmla="*/ 27 h 1245"/>
                <a:gd name="T52" fmla="*/ 1146 w 1420"/>
                <a:gd name="T53" fmla="*/ 19 h 1245"/>
                <a:gd name="T54" fmla="*/ 1270 w 1420"/>
                <a:gd name="T55" fmla="*/ 83 h 1245"/>
                <a:gd name="T56" fmla="*/ 1342 w 1420"/>
                <a:gd name="T57" fmla="*/ 127 h 1245"/>
                <a:gd name="T58" fmla="*/ 1394 w 1420"/>
                <a:gd name="T59" fmla="*/ 215 h 1245"/>
                <a:gd name="T60" fmla="*/ 1374 w 1420"/>
                <a:gd name="T61" fmla="*/ 235 h 1245"/>
                <a:gd name="T62" fmla="*/ 1398 w 1420"/>
                <a:gd name="T63" fmla="*/ 347 h 1245"/>
                <a:gd name="T64" fmla="*/ 1354 w 1420"/>
                <a:gd name="T65" fmla="*/ 735 h 1245"/>
                <a:gd name="T66" fmla="*/ 1262 w 1420"/>
                <a:gd name="T67" fmla="*/ 935 h 1245"/>
                <a:gd name="T68" fmla="*/ 942 w 1420"/>
                <a:gd name="T69" fmla="*/ 1167 h 1245"/>
                <a:gd name="T70" fmla="*/ 98 w 1420"/>
                <a:gd name="T71" fmla="*/ 391 h 1245"/>
                <a:gd name="T72" fmla="*/ 86 w 1420"/>
                <a:gd name="T73" fmla="*/ 447 h 1245"/>
                <a:gd name="T74" fmla="*/ 98 w 1420"/>
                <a:gd name="T75" fmla="*/ 391 h 1245"/>
                <a:gd name="T76" fmla="*/ 106 w 1420"/>
                <a:gd name="T77" fmla="*/ 351 h 1245"/>
                <a:gd name="T78" fmla="*/ 310 w 1420"/>
                <a:gd name="T79" fmla="*/ 959 h 1245"/>
                <a:gd name="T80" fmla="*/ 410 w 1420"/>
                <a:gd name="T81" fmla="*/ 1011 h 1245"/>
                <a:gd name="T82" fmla="*/ 418 w 1420"/>
                <a:gd name="T83" fmla="*/ 1023 h 1245"/>
                <a:gd name="T84" fmla="*/ 894 w 1420"/>
                <a:gd name="T85" fmla="*/ 1175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0" h="1245">
                  <a:moveTo>
                    <a:pt x="814" y="1207"/>
                  </a:moveTo>
                  <a:cubicBezTo>
                    <a:pt x="805" y="1208"/>
                    <a:pt x="795" y="1210"/>
                    <a:pt x="798" y="1223"/>
                  </a:cubicBezTo>
                  <a:cubicBezTo>
                    <a:pt x="769" y="1228"/>
                    <a:pt x="742" y="1221"/>
                    <a:pt x="726" y="1231"/>
                  </a:cubicBezTo>
                  <a:cubicBezTo>
                    <a:pt x="722" y="1226"/>
                    <a:pt x="722" y="1216"/>
                    <a:pt x="718" y="1211"/>
                  </a:cubicBezTo>
                  <a:cubicBezTo>
                    <a:pt x="708" y="1211"/>
                    <a:pt x="708" y="1227"/>
                    <a:pt x="718" y="1227"/>
                  </a:cubicBezTo>
                  <a:cubicBezTo>
                    <a:pt x="662" y="1245"/>
                    <a:pt x="580" y="1235"/>
                    <a:pt x="526" y="1219"/>
                  </a:cubicBezTo>
                  <a:cubicBezTo>
                    <a:pt x="519" y="1212"/>
                    <a:pt x="529" y="1209"/>
                    <a:pt x="526" y="1195"/>
                  </a:cubicBezTo>
                  <a:cubicBezTo>
                    <a:pt x="510" y="1206"/>
                    <a:pt x="489" y="1215"/>
                    <a:pt x="470" y="1203"/>
                  </a:cubicBezTo>
                  <a:cubicBezTo>
                    <a:pt x="468" y="1193"/>
                    <a:pt x="488" y="1205"/>
                    <a:pt x="482" y="1191"/>
                  </a:cubicBezTo>
                  <a:cubicBezTo>
                    <a:pt x="500" y="1188"/>
                    <a:pt x="515" y="1203"/>
                    <a:pt x="522" y="1187"/>
                  </a:cubicBezTo>
                  <a:cubicBezTo>
                    <a:pt x="629" y="1199"/>
                    <a:pt x="716" y="1213"/>
                    <a:pt x="810" y="1195"/>
                  </a:cubicBezTo>
                  <a:cubicBezTo>
                    <a:pt x="796" y="1207"/>
                    <a:pt x="747" y="1197"/>
                    <a:pt x="742" y="1215"/>
                  </a:cubicBezTo>
                  <a:cubicBezTo>
                    <a:pt x="769" y="1217"/>
                    <a:pt x="789" y="1201"/>
                    <a:pt x="830" y="1203"/>
                  </a:cubicBezTo>
                  <a:cubicBezTo>
                    <a:pt x="836" y="1193"/>
                    <a:pt x="818" y="1197"/>
                    <a:pt x="818" y="1195"/>
                  </a:cubicBezTo>
                  <a:cubicBezTo>
                    <a:pt x="816" y="1188"/>
                    <a:pt x="842" y="1173"/>
                    <a:pt x="830" y="1179"/>
                  </a:cubicBezTo>
                  <a:cubicBezTo>
                    <a:pt x="845" y="1172"/>
                    <a:pt x="846" y="1174"/>
                    <a:pt x="862" y="1175"/>
                  </a:cubicBezTo>
                  <a:cubicBezTo>
                    <a:pt x="862" y="1170"/>
                    <a:pt x="862" y="1164"/>
                    <a:pt x="862" y="1159"/>
                  </a:cubicBezTo>
                  <a:cubicBezTo>
                    <a:pt x="716" y="1202"/>
                    <a:pt x="531" y="1195"/>
                    <a:pt x="414" y="1131"/>
                  </a:cubicBezTo>
                  <a:cubicBezTo>
                    <a:pt x="409" y="1122"/>
                    <a:pt x="410" y="1109"/>
                    <a:pt x="402" y="1103"/>
                  </a:cubicBezTo>
                  <a:cubicBezTo>
                    <a:pt x="395" y="1111"/>
                    <a:pt x="402" y="1115"/>
                    <a:pt x="402" y="1127"/>
                  </a:cubicBezTo>
                  <a:cubicBezTo>
                    <a:pt x="389" y="1113"/>
                    <a:pt x="378" y="1120"/>
                    <a:pt x="362" y="1107"/>
                  </a:cubicBezTo>
                  <a:cubicBezTo>
                    <a:pt x="367" y="1097"/>
                    <a:pt x="370" y="1094"/>
                    <a:pt x="382" y="1099"/>
                  </a:cubicBezTo>
                  <a:cubicBezTo>
                    <a:pt x="380" y="1087"/>
                    <a:pt x="365" y="1090"/>
                    <a:pt x="362" y="1079"/>
                  </a:cubicBezTo>
                  <a:cubicBezTo>
                    <a:pt x="355" y="1085"/>
                    <a:pt x="365" y="1092"/>
                    <a:pt x="354" y="1099"/>
                  </a:cubicBezTo>
                  <a:cubicBezTo>
                    <a:pt x="336" y="1086"/>
                    <a:pt x="304" y="1073"/>
                    <a:pt x="318" y="1059"/>
                  </a:cubicBezTo>
                  <a:cubicBezTo>
                    <a:pt x="242" y="1011"/>
                    <a:pt x="184" y="945"/>
                    <a:pt x="118" y="887"/>
                  </a:cubicBezTo>
                  <a:cubicBezTo>
                    <a:pt x="120" y="854"/>
                    <a:pt x="81" y="828"/>
                    <a:pt x="70" y="795"/>
                  </a:cubicBezTo>
                  <a:cubicBezTo>
                    <a:pt x="64" y="802"/>
                    <a:pt x="54" y="794"/>
                    <a:pt x="46" y="791"/>
                  </a:cubicBezTo>
                  <a:cubicBezTo>
                    <a:pt x="65" y="787"/>
                    <a:pt x="54" y="768"/>
                    <a:pt x="54" y="751"/>
                  </a:cubicBezTo>
                  <a:cubicBezTo>
                    <a:pt x="47" y="739"/>
                    <a:pt x="46" y="766"/>
                    <a:pt x="34" y="763"/>
                  </a:cubicBezTo>
                  <a:cubicBezTo>
                    <a:pt x="21" y="749"/>
                    <a:pt x="41" y="743"/>
                    <a:pt x="50" y="739"/>
                  </a:cubicBezTo>
                  <a:cubicBezTo>
                    <a:pt x="0" y="638"/>
                    <a:pt x="3" y="461"/>
                    <a:pt x="42" y="331"/>
                  </a:cubicBezTo>
                  <a:cubicBezTo>
                    <a:pt x="69" y="242"/>
                    <a:pt x="118" y="169"/>
                    <a:pt x="170" y="99"/>
                  </a:cubicBezTo>
                  <a:cubicBezTo>
                    <a:pt x="199" y="91"/>
                    <a:pt x="233" y="56"/>
                    <a:pt x="262" y="35"/>
                  </a:cubicBezTo>
                  <a:cubicBezTo>
                    <a:pt x="274" y="41"/>
                    <a:pt x="254" y="48"/>
                    <a:pt x="254" y="55"/>
                  </a:cubicBezTo>
                  <a:cubicBezTo>
                    <a:pt x="282" y="45"/>
                    <a:pt x="306" y="15"/>
                    <a:pt x="326" y="11"/>
                  </a:cubicBezTo>
                  <a:cubicBezTo>
                    <a:pt x="337" y="19"/>
                    <a:pt x="316" y="31"/>
                    <a:pt x="306" y="31"/>
                  </a:cubicBezTo>
                  <a:cubicBezTo>
                    <a:pt x="223" y="106"/>
                    <a:pt x="156" y="205"/>
                    <a:pt x="114" y="315"/>
                  </a:cubicBezTo>
                  <a:cubicBezTo>
                    <a:pt x="116" y="325"/>
                    <a:pt x="122" y="305"/>
                    <a:pt x="126" y="303"/>
                  </a:cubicBezTo>
                  <a:cubicBezTo>
                    <a:pt x="132" y="318"/>
                    <a:pt x="121" y="327"/>
                    <a:pt x="118" y="343"/>
                  </a:cubicBezTo>
                  <a:cubicBezTo>
                    <a:pt x="140" y="324"/>
                    <a:pt x="138" y="280"/>
                    <a:pt x="166" y="267"/>
                  </a:cubicBezTo>
                  <a:cubicBezTo>
                    <a:pt x="151" y="261"/>
                    <a:pt x="168" y="233"/>
                    <a:pt x="174" y="239"/>
                  </a:cubicBezTo>
                  <a:cubicBezTo>
                    <a:pt x="183" y="252"/>
                    <a:pt x="167" y="259"/>
                    <a:pt x="162" y="271"/>
                  </a:cubicBezTo>
                  <a:cubicBezTo>
                    <a:pt x="144" y="319"/>
                    <a:pt x="120" y="392"/>
                    <a:pt x="114" y="447"/>
                  </a:cubicBezTo>
                  <a:cubicBezTo>
                    <a:pt x="106" y="515"/>
                    <a:pt x="122" y="572"/>
                    <a:pt x="126" y="635"/>
                  </a:cubicBezTo>
                  <a:cubicBezTo>
                    <a:pt x="140" y="646"/>
                    <a:pt x="156" y="673"/>
                    <a:pt x="146" y="695"/>
                  </a:cubicBezTo>
                  <a:cubicBezTo>
                    <a:pt x="157" y="704"/>
                    <a:pt x="160" y="721"/>
                    <a:pt x="174" y="727"/>
                  </a:cubicBezTo>
                  <a:cubicBezTo>
                    <a:pt x="162" y="753"/>
                    <a:pt x="190" y="753"/>
                    <a:pt x="194" y="775"/>
                  </a:cubicBezTo>
                  <a:cubicBezTo>
                    <a:pt x="190" y="775"/>
                    <a:pt x="186" y="775"/>
                    <a:pt x="182" y="775"/>
                  </a:cubicBezTo>
                  <a:cubicBezTo>
                    <a:pt x="185" y="790"/>
                    <a:pt x="194" y="773"/>
                    <a:pt x="202" y="783"/>
                  </a:cubicBezTo>
                  <a:cubicBezTo>
                    <a:pt x="204" y="796"/>
                    <a:pt x="193" y="799"/>
                    <a:pt x="202" y="807"/>
                  </a:cubicBezTo>
                  <a:cubicBezTo>
                    <a:pt x="202" y="815"/>
                    <a:pt x="217" y="801"/>
                    <a:pt x="222" y="811"/>
                  </a:cubicBezTo>
                  <a:cubicBezTo>
                    <a:pt x="220" y="819"/>
                    <a:pt x="216" y="819"/>
                    <a:pt x="210" y="815"/>
                  </a:cubicBezTo>
                  <a:cubicBezTo>
                    <a:pt x="230" y="838"/>
                    <a:pt x="277" y="851"/>
                    <a:pt x="270" y="887"/>
                  </a:cubicBezTo>
                  <a:cubicBezTo>
                    <a:pt x="278" y="891"/>
                    <a:pt x="293" y="884"/>
                    <a:pt x="298" y="899"/>
                  </a:cubicBezTo>
                  <a:cubicBezTo>
                    <a:pt x="301" y="912"/>
                    <a:pt x="290" y="905"/>
                    <a:pt x="286" y="903"/>
                  </a:cubicBezTo>
                  <a:cubicBezTo>
                    <a:pt x="326" y="919"/>
                    <a:pt x="355" y="946"/>
                    <a:pt x="390" y="967"/>
                  </a:cubicBezTo>
                  <a:cubicBezTo>
                    <a:pt x="390" y="971"/>
                    <a:pt x="385" y="970"/>
                    <a:pt x="382" y="971"/>
                  </a:cubicBezTo>
                  <a:cubicBezTo>
                    <a:pt x="394" y="975"/>
                    <a:pt x="428" y="977"/>
                    <a:pt x="434" y="999"/>
                  </a:cubicBezTo>
                  <a:cubicBezTo>
                    <a:pt x="455" y="992"/>
                    <a:pt x="484" y="1002"/>
                    <a:pt x="494" y="1019"/>
                  </a:cubicBezTo>
                  <a:cubicBezTo>
                    <a:pt x="542" y="1020"/>
                    <a:pt x="610" y="1031"/>
                    <a:pt x="650" y="1043"/>
                  </a:cubicBezTo>
                  <a:cubicBezTo>
                    <a:pt x="750" y="1013"/>
                    <a:pt x="886" y="1004"/>
                    <a:pt x="950" y="927"/>
                  </a:cubicBezTo>
                  <a:cubicBezTo>
                    <a:pt x="964" y="931"/>
                    <a:pt x="982" y="920"/>
                    <a:pt x="986" y="903"/>
                  </a:cubicBezTo>
                  <a:cubicBezTo>
                    <a:pt x="1029" y="876"/>
                    <a:pt x="1050" y="828"/>
                    <a:pt x="1086" y="795"/>
                  </a:cubicBezTo>
                  <a:cubicBezTo>
                    <a:pt x="1114" y="721"/>
                    <a:pt x="1154" y="682"/>
                    <a:pt x="1158" y="587"/>
                  </a:cubicBezTo>
                  <a:cubicBezTo>
                    <a:pt x="1161" y="585"/>
                    <a:pt x="1164" y="583"/>
                    <a:pt x="1170" y="583"/>
                  </a:cubicBezTo>
                  <a:cubicBezTo>
                    <a:pt x="1157" y="576"/>
                    <a:pt x="1174" y="546"/>
                    <a:pt x="1158" y="535"/>
                  </a:cubicBezTo>
                  <a:cubicBezTo>
                    <a:pt x="1181" y="470"/>
                    <a:pt x="1158" y="419"/>
                    <a:pt x="1150" y="359"/>
                  </a:cubicBezTo>
                  <a:cubicBezTo>
                    <a:pt x="1144" y="354"/>
                    <a:pt x="1140" y="347"/>
                    <a:pt x="1130" y="347"/>
                  </a:cubicBezTo>
                  <a:cubicBezTo>
                    <a:pt x="1125" y="327"/>
                    <a:pt x="1127" y="305"/>
                    <a:pt x="1122" y="295"/>
                  </a:cubicBezTo>
                  <a:cubicBezTo>
                    <a:pt x="1113" y="278"/>
                    <a:pt x="1100" y="277"/>
                    <a:pt x="1094" y="271"/>
                  </a:cubicBezTo>
                  <a:cubicBezTo>
                    <a:pt x="1086" y="263"/>
                    <a:pt x="1095" y="255"/>
                    <a:pt x="1082" y="251"/>
                  </a:cubicBezTo>
                  <a:cubicBezTo>
                    <a:pt x="1071" y="248"/>
                    <a:pt x="1058" y="258"/>
                    <a:pt x="1046" y="255"/>
                  </a:cubicBezTo>
                  <a:cubicBezTo>
                    <a:pt x="1017" y="247"/>
                    <a:pt x="1001" y="217"/>
                    <a:pt x="986" y="187"/>
                  </a:cubicBezTo>
                  <a:cubicBezTo>
                    <a:pt x="970" y="181"/>
                    <a:pt x="967" y="160"/>
                    <a:pt x="946" y="159"/>
                  </a:cubicBezTo>
                  <a:cubicBezTo>
                    <a:pt x="949" y="146"/>
                    <a:pt x="954" y="127"/>
                    <a:pt x="942" y="115"/>
                  </a:cubicBezTo>
                  <a:cubicBezTo>
                    <a:pt x="954" y="93"/>
                    <a:pt x="958" y="99"/>
                    <a:pt x="950" y="75"/>
                  </a:cubicBezTo>
                  <a:cubicBezTo>
                    <a:pt x="988" y="34"/>
                    <a:pt x="1038" y="62"/>
                    <a:pt x="1074" y="27"/>
                  </a:cubicBezTo>
                  <a:cubicBezTo>
                    <a:pt x="1099" y="40"/>
                    <a:pt x="1112" y="23"/>
                    <a:pt x="1130" y="31"/>
                  </a:cubicBezTo>
                  <a:cubicBezTo>
                    <a:pt x="1133" y="31"/>
                    <a:pt x="1133" y="15"/>
                    <a:pt x="1130" y="15"/>
                  </a:cubicBezTo>
                  <a:cubicBezTo>
                    <a:pt x="1136" y="0"/>
                    <a:pt x="1136" y="24"/>
                    <a:pt x="1146" y="19"/>
                  </a:cubicBezTo>
                  <a:cubicBezTo>
                    <a:pt x="1158" y="16"/>
                    <a:pt x="1137" y="13"/>
                    <a:pt x="1142" y="3"/>
                  </a:cubicBezTo>
                  <a:cubicBezTo>
                    <a:pt x="1148" y="9"/>
                    <a:pt x="1161" y="8"/>
                    <a:pt x="1158" y="23"/>
                  </a:cubicBezTo>
                  <a:cubicBezTo>
                    <a:pt x="1205" y="19"/>
                    <a:pt x="1219" y="86"/>
                    <a:pt x="1270" y="83"/>
                  </a:cubicBezTo>
                  <a:cubicBezTo>
                    <a:pt x="1277" y="96"/>
                    <a:pt x="1309" y="101"/>
                    <a:pt x="1298" y="119"/>
                  </a:cubicBezTo>
                  <a:cubicBezTo>
                    <a:pt x="1314" y="119"/>
                    <a:pt x="1325" y="124"/>
                    <a:pt x="1330" y="135"/>
                  </a:cubicBezTo>
                  <a:cubicBezTo>
                    <a:pt x="1334" y="132"/>
                    <a:pt x="1334" y="126"/>
                    <a:pt x="1342" y="127"/>
                  </a:cubicBezTo>
                  <a:cubicBezTo>
                    <a:pt x="1339" y="142"/>
                    <a:pt x="1367" y="134"/>
                    <a:pt x="1354" y="147"/>
                  </a:cubicBezTo>
                  <a:cubicBezTo>
                    <a:pt x="1380" y="132"/>
                    <a:pt x="1371" y="175"/>
                    <a:pt x="1390" y="179"/>
                  </a:cubicBezTo>
                  <a:cubicBezTo>
                    <a:pt x="1391" y="195"/>
                    <a:pt x="1380" y="210"/>
                    <a:pt x="1394" y="215"/>
                  </a:cubicBezTo>
                  <a:cubicBezTo>
                    <a:pt x="1391" y="221"/>
                    <a:pt x="1381" y="221"/>
                    <a:pt x="1374" y="223"/>
                  </a:cubicBezTo>
                  <a:cubicBezTo>
                    <a:pt x="1375" y="228"/>
                    <a:pt x="1381" y="226"/>
                    <a:pt x="1386" y="227"/>
                  </a:cubicBezTo>
                  <a:cubicBezTo>
                    <a:pt x="1384" y="232"/>
                    <a:pt x="1381" y="235"/>
                    <a:pt x="1374" y="235"/>
                  </a:cubicBezTo>
                  <a:cubicBezTo>
                    <a:pt x="1382" y="245"/>
                    <a:pt x="1395" y="271"/>
                    <a:pt x="1382" y="287"/>
                  </a:cubicBezTo>
                  <a:cubicBezTo>
                    <a:pt x="1383" y="295"/>
                    <a:pt x="1393" y="295"/>
                    <a:pt x="1398" y="299"/>
                  </a:cubicBezTo>
                  <a:cubicBezTo>
                    <a:pt x="1391" y="317"/>
                    <a:pt x="1395" y="341"/>
                    <a:pt x="1398" y="347"/>
                  </a:cubicBezTo>
                  <a:cubicBezTo>
                    <a:pt x="1392" y="437"/>
                    <a:pt x="1420" y="534"/>
                    <a:pt x="1382" y="623"/>
                  </a:cubicBezTo>
                  <a:cubicBezTo>
                    <a:pt x="1385" y="630"/>
                    <a:pt x="1389" y="638"/>
                    <a:pt x="1390" y="647"/>
                  </a:cubicBezTo>
                  <a:cubicBezTo>
                    <a:pt x="1374" y="673"/>
                    <a:pt x="1368" y="708"/>
                    <a:pt x="1354" y="735"/>
                  </a:cubicBezTo>
                  <a:cubicBezTo>
                    <a:pt x="1354" y="739"/>
                    <a:pt x="1359" y="738"/>
                    <a:pt x="1362" y="739"/>
                  </a:cubicBezTo>
                  <a:cubicBezTo>
                    <a:pt x="1336" y="808"/>
                    <a:pt x="1303" y="869"/>
                    <a:pt x="1258" y="919"/>
                  </a:cubicBezTo>
                  <a:cubicBezTo>
                    <a:pt x="1261" y="923"/>
                    <a:pt x="1262" y="928"/>
                    <a:pt x="1262" y="935"/>
                  </a:cubicBezTo>
                  <a:cubicBezTo>
                    <a:pt x="1258" y="935"/>
                    <a:pt x="1254" y="935"/>
                    <a:pt x="1250" y="935"/>
                  </a:cubicBezTo>
                  <a:cubicBezTo>
                    <a:pt x="1216" y="995"/>
                    <a:pt x="1167" y="1039"/>
                    <a:pt x="1106" y="1071"/>
                  </a:cubicBezTo>
                  <a:cubicBezTo>
                    <a:pt x="1088" y="1122"/>
                    <a:pt x="1003" y="1136"/>
                    <a:pt x="942" y="1167"/>
                  </a:cubicBezTo>
                  <a:cubicBezTo>
                    <a:pt x="937" y="1170"/>
                    <a:pt x="936" y="1180"/>
                    <a:pt x="930" y="1183"/>
                  </a:cubicBezTo>
                  <a:cubicBezTo>
                    <a:pt x="903" y="1198"/>
                    <a:pt x="805" y="1222"/>
                    <a:pt x="814" y="1207"/>
                  </a:cubicBezTo>
                  <a:close/>
                  <a:moveTo>
                    <a:pt x="98" y="391"/>
                  </a:moveTo>
                  <a:cubicBezTo>
                    <a:pt x="110" y="386"/>
                    <a:pt x="104" y="418"/>
                    <a:pt x="90" y="411"/>
                  </a:cubicBezTo>
                  <a:cubicBezTo>
                    <a:pt x="86" y="429"/>
                    <a:pt x="97" y="431"/>
                    <a:pt x="98" y="443"/>
                  </a:cubicBezTo>
                  <a:cubicBezTo>
                    <a:pt x="90" y="446"/>
                    <a:pt x="95" y="455"/>
                    <a:pt x="86" y="447"/>
                  </a:cubicBezTo>
                  <a:cubicBezTo>
                    <a:pt x="97" y="462"/>
                    <a:pt x="80" y="484"/>
                    <a:pt x="94" y="491"/>
                  </a:cubicBezTo>
                  <a:cubicBezTo>
                    <a:pt x="98" y="450"/>
                    <a:pt x="114" y="400"/>
                    <a:pt x="114" y="367"/>
                  </a:cubicBezTo>
                  <a:cubicBezTo>
                    <a:pt x="91" y="367"/>
                    <a:pt x="114" y="387"/>
                    <a:pt x="98" y="391"/>
                  </a:cubicBezTo>
                  <a:close/>
                  <a:moveTo>
                    <a:pt x="118" y="367"/>
                  </a:moveTo>
                  <a:cubicBezTo>
                    <a:pt x="113" y="357"/>
                    <a:pt x="130" y="350"/>
                    <a:pt x="118" y="347"/>
                  </a:cubicBezTo>
                  <a:cubicBezTo>
                    <a:pt x="117" y="352"/>
                    <a:pt x="112" y="351"/>
                    <a:pt x="106" y="351"/>
                  </a:cubicBezTo>
                  <a:cubicBezTo>
                    <a:pt x="103" y="364"/>
                    <a:pt x="112" y="364"/>
                    <a:pt x="118" y="367"/>
                  </a:cubicBezTo>
                  <a:close/>
                  <a:moveTo>
                    <a:pt x="346" y="987"/>
                  </a:moveTo>
                  <a:cubicBezTo>
                    <a:pt x="330" y="979"/>
                    <a:pt x="339" y="960"/>
                    <a:pt x="310" y="959"/>
                  </a:cubicBezTo>
                  <a:cubicBezTo>
                    <a:pt x="316" y="972"/>
                    <a:pt x="338" y="990"/>
                    <a:pt x="346" y="987"/>
                  </a:cubicBezTo>
                  <a:close/>
                  <a:moveTo>
                    <a:pt x="366" y="999"/>
                  </a:moveTo>
                  <a:cubicBezTo>
                    <a:pt x="373" y="1015"/>
                    <a:pt x="396" y="1023"/>
                    <a:pt x="410" y="1011"/>
                  </a:cubicBezTo>
                  <a:cubicBezTo>
                    <a:pt x="394" y="1010"/>
                    <a:pt x="385" y="985"/>
                    <a:pt x="366" y="999"/>
                  </a:cubicBezTo>
                  <a:close/>
                  <a:moveTo>
                    <a:pt x="478" y="1043"/>
                  </a:moveTo>
                  <a:cubicBezTo>
                    <a:pt x="456" y="1046"/>
                    <a:pt x="450" y="1021"/>
                    <a:pt x="418" y="1023"/>
                  </a:cubicBezTo>
                  <a:cubicBezTo>
                    <a:pt x="427" y="1045"/>
                    <a:pt x="460" y="1050"/>
                    <a:pt x="478" y="1043"/>
                  </a:cubicBezTo>
                  <a:close/>
                  <a:moveTo>
                    <a:pt x="874" y="1191"/>
                  </a:moveTo>
                  <a:cubicBezTo>
                    <a:pt x="884" y="1189"/>
                    <a:pt x="889" y="1182"/>
                    <a:pt x="894" y="1175"/>
                  </a:cubicBezTo>
                  <a:cubicBezTo>
                    <a:pt x="881" y="1174"/>
                    <a:pt x="875" y="1180"/>
                    <a:pt x="874" y="1191"/>
                  </a:cubicBezTo>
                  <a:close/>
                </a:path>
              </a:pathLst>
            </a:custGeom>
            <a:solidFill>
              <a:srgbClr val="A91A1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7D98D434-5631-2243-8283-B4B66A689BC1}"/>
                </a:ext>
              </a:extLst>
            </p:cNvPr>
            <p:cNvSpPr/>
            <p:nvPr/>
          </p:nvSpPr>
          <p:spPr>
            <a:xfrm>
              <a:off x="3299421" y="1003104"/>
              <a:ext cx="748502" cy="712636"/>
            </a:xfrm>
            <a:prstGeom prst="ellipse">
              <a:avLst/>
            </a:prstGeom>
            <a:solidFill>
              <a:srgbClr val="A91A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/>
                <a:ea typeface="华文新魏"/>
                <a:sym typeface="Arial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BDDA2B11-A972-3BB7-A40B-1C0C0371074E}"/>
              </a:ext>
            </a:extLst>
          </p:cNvPr>
          <p:cNvGrpSpPr/>
          <p:nvPr/>
        </p:nvGrpSpPr>
        <p:grpSpPr>
          <a:xfrm rot="19782183">
            <a:off x="8595436" y="5248302"/>
            <a:ext cx="353125" cy="309573"/>
            <a:chOff x="2984067" y="905397"/>
            <a:chExt cx="1375264" cy="1205649"/>
          </a:xfrm>
        </p:grpSpPr>
        <p:sp>
          <p:nvSpPr>
            <p:cNvPr id="8" name="Freeform 227">
              <a:extLst>
                <a:ext uri="{FF2B5EF4-FFF2-40B4-BE49-F238E27FC236}">
                  <a16:creationId xmlns:a16="http://schemas.microsoft.com/office/drawing/2014/main" id="{264C2C82-E94A-F50F-39D7-134C3FBA8B32}"/>
                </a:ext>
              </a:extLst>
            </p:cNvPr>
            <p:cNvSpPr>
              <a:spLocks noEditPoints="1"/>
            </p:cNvSpPr>
            <p:nvPr/>
          </p:nvSpPr>
          <p:spPr bwMode="auto">
            <a:xfrm rot="9361498" flipV="1">
              <a:off x="2984067" y="905397"/>
              <a:ext cx="1375264" cy="1205649"/>
            </a:xfrm>
            <a:custGeom>
              <a:avLst/>
              <a:gdLst>
                <a:gd name="T0" fmla="*/ 726 w 1420"/>
                <a:gd name="T1" fmla="*/ 1231 h 1245"/>
                <a:gd name="T2" fmla="*/ 526 w 1420"/>
                <a:gd name="T3" fmla="*/ 1219 h 1245"/>
                <a:gd name="T4" fmla="*/ 482 w 1420"/>
                <a:gd name="T5" fmla="*/ 1191 h 1245"/>
                <a:gd name="T6" fmla="*/ 742 w 1420"/>
                <a:gd name="T7" fmla="*/ 1215 h 1245"/>
                <a:gd name="T8" fmla="*/ 830 w 1420"/>
                <a:gd name="T9" fmla="*/ 1179 h 1245"/>
                <a:gd name="T10" fmla="*/ 414 w 1420"/>
                <a:gd name="T11" fmla="*/ 1131 h 1245"/>
                <a:gd name="T12" fmla="*/ 362 w 1420"/>
                <a:gd name="T13" fmla="*/ 1107 h 1245"/>
                <a:gd name="T14" fmla="*/ 354 w 1420"/>
                <a:gd name="T15" fmla="*/ 1099 h 1245"/>
                <a:gd name="T16" fmla="*/ 70 w 1420"/>
                <a:gd name="T17" fmla="*/ 795 h 1245"/>
                <a:gd name="T18" fmla="*/ 34 w 1420"/>
                <a:gd name="T19" fmla="*/ 763 h 1245"/>
                <a:gd name="T20" fmla="*/ 170 w 1420"/>
                <a:gd name="T21" fmla="*/ 99 h 1245"/>
                <a:gd name="T22" fmla="*/ 326 w 1420"/>
                <a:gd name="T23" fmla="*/ 11 h 1245"/>
                <a:gd name="T24" fmla="*/ 126 w 1420"/>
                <a:gd name="T25" fmla="*/ 303 h 1245"/>
                <a:gd name="T26" fmla="*/ 174 w 1420"/>
                <a:gd name="T27" fmla="*/ 239 h 1245"/>
                <a:gd name="T28" fmla="*/ 126 w 1420"/>
                <a:gd name="T29" fmla="*/ 635 h 1245"/>
                <a:gd name="T30" fmla="*/ 194 w 1420"/>
                <a:gd name="T31" fmla="*/ 775 h 1245"/>
                <a:gd name="T32" fmla="*/ 202 w 1420"/>
                <a:gd name="T33" fmla="*/ 807 h 1245"/>
                <a:gd name="T34" fmla="*/ 270 w 1420"/>
                <a:gd name="T35" fmla="*/ 887 h 1245"/>
                <a:gd name="T36" fmla="*/ 390 w 1420"/>
                <a:gd name="T37" fmla="*/ 967 h 1245"/>
                <a:gd name="T38" fmla="*/ 494 w 1420"/>
                <a:gd name="T39" fmla="*/ 1019 h 1245"/>
                <a:gd name="T40" fmla="*/ 986 w 1420"/>
                <a:gd name="T41" fmla="*/ 903 h 1245"/>
                <a:gd name="T42" fmla="*/ 1170 w 1420"/>
                <a:gd name="T43" fmla="*/ 583 h 1245"/>
                <a:gd name="T44" fmla="*/ 1130 w 1420"/>
                <a:gd name="T45" fmla="*/ 347 h 1245"/>
                <a:gd name="T46" fmla="*/ 1082 w 1420"/>
                <a:gd name="T47" fmla="*/ 251 h 1245"/>
                <a:gd name="T48" fmla="*/ 946 w 1420"/>
                <a:gd name="T49" fmla="*/ 159 h 1245"/>
                <a:gd name="T50" fmla="*/ 1074 w 1420"/>
                <a:gd name="T51" fmla="*/ 27 h 1245"/>
                <a:gd name="T52" fmla="*/ 1146 w 1420"/>
                <a:gd name="T53" fmla="*/ 19 h 1245"/>
                <a:gd name="T54" fmla="*/ 1270 w 1420"/>
                <a:gd name="T55" fmla="*/ 83 h 1245"/>
                <a:gd name="T56" fmla="*/ 1342 w 1420"/>
                <a:gd name="T57" fmla="*/ 127 h 1245"/>
                <a:gd name="T58" fmla="*/ 1394 w 1420"/>
                <a:gd name="T59" fmla="*/ 215 h 1245"/>
                <a:gd name="T60" fmla="*/ 1374 w 1420"/>
                <a:gd name="T61" fmla="*/ 235 h 1245"/>
                <a:gd name="T62" fmla="*/ 1398 w 1420"/>
                <a:gd name="T63" fmla="*/ 347 h 1245"/>
                <a:gd name="T64" fmla="*/ 1354 w 1420"/>
                <a:gd name="T65" fmla="*/ 735 h 1245"/>
                <a:gd name="T66" fmla="*/ 1262 w 1420"/>
                <a:gd name="T67" fmla="*/ 935 h 1245"/>
                <a:gd name="T68" fmla="*/ 942 w 1420"/>
                <a:gd name="T69" fmla="*/ 1167 h 1245"/>
                <a:gd name="T70" fmla="*/ 98 w 1420"/>
                <a:gd name="T71" fmla="*/ 391 h 1245"/>
                <a:gd name="T72" fmla="*/ 86 w 1420"/>
                <a:gd name="T73" fmla="*/ 447 h 1245"/>
                <a:gd name="T74" fmla="*/ 98 w 1420"/>
                <a:gd name="T75" fmla="*/ 391 h 1245"/>
                <a:gd name="T76" fmla="*/ 106 w 1420"/>
                <a:gd name="T77" fmla="*/ 351 h 1245"/>
                <a:gd name="T78" fmla="*/ 310 w 1420"/>
                <a:gd name="T79" fmla="*/ 959 h 1245"/>
                <a:gd name="T80" fmla="*/ 410 w 1420"/>
                <a:gd name="T81" fmla="*/ 1011 h 1245"/>
                <a:gd name="T82" fmla="*/ 418 w 1420"/>
                <a:gd name="T83" fmla="*/ 1023 h 1245"/>
                <a:gd name="T84" fmla="*/ 894 w 1420"/>
                <a:gd name="T85" fmla="*/ 1175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0" h="1245">
                  <a:moveTo>
                    <a:pt x="814" y="1207"/>
                  </a:moveTo>
                  <a:cubicBezTo>
                    <a:pt x="805" y="1208"/>
                    <a:pt x="795" y="1210"/>
                    <a:pt x="798" y="1223"/>
                  </a:cubicBezTo>
                  <a:cubicBezTo>
                    <a:pt x="769" y="1228"/>
                    <a:pt x="742" y="1221"/>
                    <a:pt x="726" y="1231"/>
                  </a:cubicBezTo>
                  <a:cubicBezTo>
                    <a:pt x="722" y="1226"/>
                    <a:pt x="722" y="1216"/>
                    <a:pt x="718" y="1211"/>
                  </a:cubicBezTo>
                  <a:cubicBezTo>
                    <a:pt x="708" y="1211"/>
                    <a:pt x="708" y="1227"/>
                    <a:pt x="718" y="1227"/>
                  </a:cubicBezTo>
                  <a:cubicBezTo>
                    <a:pt x="662" y="1245"/>
                    <a:pt x="580" y="1235"/>
                    <a:pt x="526" y="1219"/>
                  </a:cubicBezTo>
                  <a:cubicBezTo>
                    <a:pt x="519" y="1212"/>
                    <a:pt x="529" y="1209"/>
                    <a:pt x="526" y="1195"/>
                  </a:cubicBezTo>
                  <a:cubicBezTo>
                    <a:pt x="510" y="1206"/>
                    <a:pt x="489" y="1215"/>
                    <a:pt x="470" y="1203"/>
                  </a:cubicBezTo>
                  <a:cubicBezTo>
                    <a:pt x="468" y="1193"/>
                    <a:pt x="488" y="1205"/>
                    <a:pt x="482" y="1191"/>
                  </a:cubicBezTo>
                  <a:cubicBezTo>
                    <a:pt x="500" y="1188"/>
                    <a:pt x="515" y="1203"/>
                    <a:pt x="522" y="1187"/>
                  </a:cubicBezTo>
                  <a:cubicBezTo>
                    <a:pt x="629" y="1199"/>
                    <a:pt x="716" y="1213"/>
                    <a:pt x="810" y="1195"/>
                  </a:cubicBezTo>
                  <a:cubicBezTo>
                    <a:pt x="796" y="1207"/>
                    <a:pt x="747" y="1197"/>
                    <a:pt x="742" y="1215"/>
                  </a:cubicBezTo>
                  <a:cubicBezTo>
                    <a:pt x="769" y="1217"/>
                    <a:pt x="789" y="1201"/>
                    <a:pt x="830" y="1203"/>
                  </a:cubicBezTo>
                  <a:cubicBezTo>
                    <a:pt x="836" y="1193"/>
                    <a:pt x="818" y="1197"/>
                    <a:pt x="818" y="1195"/>
                  </a:cubicBezTo>
                  <a:cubicBezTo>
                    <a:pt x="816" y="1188"/>
                    <a:pt x="842" y="1173"/>
                    <a:pt x="830" y="1179"/>
                  </a:cubicBezTo>
                  <a:cubicBezTo>
                    <a:pt x="845" y="1172"/>
                    <a:pt x="846" y="1174"/>
                    <a:pt x="862" y="1175"/>
                  </a:cubicBezTo>
                  <a:cubicBezTo>
                    <a:pt x="862" y="1170"/>
                    <a:pt x="862" y="1164"/>
                    <a:pt x="862" y="1159"/>
                  </a:cubicBezTo>
                  <a:cubicBezTo>
                    <a:pt x="716" y="1202"/>
                    <a:pt x="531" y="1195"/>
                    <a:pt x="414" y="1131"/>
                  </a:cubicBezTo>
                  <a:cubicBezTo>
                    <a:pt x="409" y="1122"/>
                    <a:pt x="410" y="1109"/>
                    <a:pt x="402" y="1103"/>
                  </a:cubicBezTo>
                  <a:cubicBezTo>
                    <a:pt x="395" y="1111"/>
                    <a:pt x="402" y="1115"/>
                    <a:pt x="402" y="1127"/>
                  </a:cubicBezTo>
                  <a:cubicBezTo>
                    <a:pt x="389" y="1113"/>
                    <a:pt x="378" y="1120"/>
                    <a:pt x="362" y="1107"/>
                  </a:cubicBezTo>
                  <a:cubicBezTo>
                    <a:pt x="367" y="1097"/>
                    <a:pt x="370" y="1094"/>
                    <a:pt x="382" y="1099"/>
                  </a:cubicBezTo>
                  <a:cubicBezTo>
                    <a:pt x="380" y="1087"/>
                    <a:pt x="365" y="1090"/>
                    <a:pt x="362" y="1079"/>
                  </a:cubicBezTo>
                  <a:cubicBezTo>
                    <a:pt x="355" y="1085"/>
                    <a:pt x="365" y="1092"/>
                    <a:pt x="354" y="1099"/>
                  </a:cubicBezTo>
                  <a:cubicBezTo>
                    <a:pt x="336" y="1086"/>
                    <a:pt x="304" y="1073"/>
                    <a:pt x="318" y="1059"/>
                  </a:cubicBezTo>
                  <a:cubicBezTo>
                    <a:pt x="242" y="1011"/>
                    <a:pt x="184" y="945"/>
                    <a:pt x="118" y="887"/>
                  </a:cubicBezTo>
                  <a:cubicBezTo>
                    <a:pt x="120" y="854"/>
                    <a:pt x="81" y="828"/>
                    <a:pt x="70" y="795"/>
                  </a:cubicBezTo>
                  <a:cubicBezTo>
                    <a:pt x="64" y="802"/>
                    <a:pt x="54" y="794"/>
                    <a:pt x="46" y="791"/>
                  </a:cubicBezTo>
                  <a:cubicBezTo>
                    <a:pt x="65" y="787"/>
                    <a:pt x="54" y="768"/>
                    <a:pt x="54" y="751"/>
                  </a:cubicBezTo>
                  <a:cubicBezTo>
                    <a:pt x="47" y="739"/>
                    <a:pt x="46" y="766"/>
                    <a:pt x="34" y="763"/>
                  </a:cubicBezTo>
                  <a:cubicBezTo>
                    <a:pt x="21" y="749"/>
                    <a:pt x="41" y="743"/>
                    <a:pt x="50" y="739"/>
                  </a:cubicBezTo>
                  <a:cubicBezTo>
                    <a:pt x="0" y="638"/>
                    <a:pt x="3" y="461"/>
                    <a:pt x="42" y="331"/>
                  </a:cubicBezTo>
                  <a:cubicBezTo>
                    <a:pt x="69" y="242"/>
                    <a:pt x="118" y="169"/>
                    <a:pt x="170" y="99"/>
                  </a:cubicBezTo>
                  <a:cubicBezTo>
                    <a:pt x="199" y="91"/>
                    <a:pt x="233" y="56"/>
                    <a:pt x="262" y="35"/>
                  </a:cubicBezTo>
                  <a:cubicBezTo>
                    <a:pt x="274" y="41"/>
                    <a:pt x="254" y="48"/>
                    <a:pt x="254" y="55"/>
                  </a:cubicBezTo>
                  <a:cubicBezTo>
                    <a:pt x="282" y="45"/>
                    <a:pt x="306" y="15"/>
                    <a:pt x="326" y="11"/>
                  </a:cubicBezTo>
                  <a:cubicBezTo>
                    <a:pt x="337" y="19"/>
                    <a:pt x="316" y="31"/>
                    <a:pt x="306" y="31"/>
                  </a:cubicBezTo>
                  <a:cubicBezTo>
                    <a:pt x="223" y="106"/>
                    <a:pt x="156" y="205"/>
                    <a:pt x="114" y="315"/>
                  </a:cubicBezTo>
                  <a:cubicBezTo>
                    <a:pt x="116" y="325"/>
                    <a:pt x="122" y="305"/>
                    <a:pt x="126" y="303"/>
                  </a:cubicBezTo>
                  <a:cubicBezTo>
                    <a:pt x="132" y="318"/>
                    <a:pt x="121" y="327"/>
                    <a:pt x="118" y="343"/>
                  </a:cubicBezTo>
                  <a:cubicBezTo>
                    <a:pt x="140" y="324"/>
                    <a:pt x="138" y="280"/>
                    <a:pt x="166" y="267"/>
                  </a:cubicBezTo>
                  <a:cubicBezTo>
                    <a:pt x="151" y="261"/>
                    <a:pt x="168" y="233"/>
                    <a:pt x="174" y="239"/>
                  </a:cubicBezTo>
                  <a:cubicBezTo>
                    <a:pt x="183" y="252"/>
                    <a:pt x="167" y="259"/>
                    <a:pt x="162" y="271"/>
                  </a:cubicBezTo>
                  <a:cubicBezTo>
                    <a:pt x="144" y="319"/>
                    <a:pt x="120" y="392"/>
                    <a:pt x="114" y="447"/>
                  </a:cubicBezTo>
                  <a:cubicBezTo>
                    <a:pt x="106" y="515"/>
                    <a:pt x="122" y="572"/>
                    <a:pt x="126" y="635"/>
                  </a:cubicBezTo>
                  <a:cubicBezTo>
                    <a:pt x="140" y="646"/>
                    <a:pt x="156" y="673"/>
                    <a:pt x="146" y="695"/>
                  </a:cubicBezTo>
                  <a:cubicBezTo>
                    <a:pt x="157" y="704"/>
                    <a:pt x="160" y="721"/>
                    <a:pt x="174" y="727"/>
                  </a:cubicBezTo>
                  <a:cubicBezTo>
                    <a:pt x="162" y="753"/>
                    <a:pt x="190" y="753"/>
                    <a:pt x="194" y="775"/>
                  </a:cubicBezTo>
                  <a:cubicBezTo>
                    <a:pt x="190" y="775"/>
                    <a:pt x="186" y="775"/>
                    <a:pt x="182" y="775"/>
                  </a:cubicBezTo>
                  <a:cubicBezTo>
                    <a:pt x="185" y="790"/>
                    <a:pt x="194" y="773"/>
                    <a:pt x="202" y="783"/>
                  </a:cubicBezTo>
                  <a:cubicBezTo>
                    <a:pt x="204" y="796"/>
                    <a:pt x="193" y="799"/>
                    <a:pt x="202" y="807"/>
                  </a:cubicBezTo>
                  <a:cubicBezTo>
                    <a:pt x="202" y="815"/>
                    <a:pt x="217" y="801"/>
                    <a:pt x="222" y="811"/>
                  </a:cubicBezTo>
                  <a:cubicBezTo>
                    <a:pt x="220" y="819"/>
                    <a:pt x="216" y="819"/>
                    <a:pt x="210" y="815"/>
                  </a:cubicBezTo>
                  <a:cubicBezTo>
                    <a:pt x="230" y="838"/>
                    <a:pt x="277" y="851"/>
                    <a:pt x="270" y="887"/>
                  </a:cubicBezTo>
                  <a:cubicBezTo>
                    <a:pt x="278" y="891"/>
                    <a:pt x="293" y="884"/>
                    <a:pt x="298" y="899"/>
                  </a:cubicBezTo>
                  <a:cubicBezTo>
                    <a:pt x="301" y="912"/>
                    <a:pt x="290" y="905"/>
                    <a:pt x="286" y="903"/>
                  </a:cubicBezTo>
                  <a:cubicBezTo>
                    <a:pt x="326" y="919"/>
                    <a:pt x="355" y="946"/>
                    <a:pt x="390" y="967"/>
                  </a:cubicBezTo>
                  <a:cubicBezTo>
                    <a:pt x="390" y="971"/>
                    <a:pt x="385" y="970"/>
                    <a:pt x="382" y="971"/>
                  </a:cubicBezTo>
                  <a:cubicBezTo>
                    <a:pt x="394" y="975"/>
                    <a:pt x="428" y="977"/>
                    <a:pt x="434" y="999"/>
                  </a:cubicBezTo>
                  <a:cubicBezTo>
                    <a:pt x="455" y="992"/>
                    <a:pt x="484" y="1002"/>
                    <a:pt x="494" y="1019"/>
                  </a:cubicBezTo>
                  <a:cubicBezTo>
                    <a:pt x="542" y="1020"/>
                    <a:pt x="610" y="1031"/>
                    <a:pt x="650" y="1043"/>
                  </a:cubicBezTo>
                  <a:cubicBezTo>
                    <a:pt x="750" y="1013"/>
                    <a:pt x="886" y="1004"/>
                    <a:pt x="950" y="927"/>
                  </a:cubicBezTo>
                  <a:cubicBezTo>
                    <a:pt x="964" y="931"/>
                    <a:pt x="982" y="920"/>
                    <a:pt x="986" y="903"/>
                  </a:cubicBezTo>
                  <a:cubicBezTo>
                    <a:pt x="1029" y="876"/>
                    <a:pt x="1050" y="828"/>
                    <a:pt x="1086" y="795"/>
                  </a:cubicBezTo>
                  <a:cubicBezTo>
                    <a:pt x="1114" y="721"/>
                    <a:pt x="1154" y="682"/>
                    <a:pt x="1158" y="587"/>
                  </a:cubicBezTo>
                  <a:cubicBezTo>
                    <a:pt x="1161" y="585"/>
                    <a:pt x="1164" y="583"/>
                    <a:pt x="1170" y="583"/>
                  </a:cubicBezTo>
                  <a:cubicBezTo>
                    <a:pt x="1157" y="576"/>
                    <a:pt x="1174" y="546"/>
                    <a:pt x="1158" y="535"/>
                  </a:cubicBezTo>
                  <a:cubicBezTo>
                    <a:pt x="1181" y="470"/>
                    <a:pt x="1158" y="419"/>
                    <a:pt x="1150" y="359"/>
                  </a:cubicBezTo>
                  <a:cubicBezTo>
                    <a:pt x="1144" y="354"/>
                    <a:pt x="1140" y="347"/>
                    <a:pt x="1130" y="347"/>
                  </a:cubicBezTo>
                  <a:cubicBezTo>
                    <a:pt x="1125" y="327"/>
                    <a:pt x="1127" y="305"/>
                    <a:pt x="1122" y="295"/>
                  </a:cubicBezTo>
                  <a:cubicBezTo>
                    <a:pt x="1113" y="278"/>
                    <a:pt x="1100" y="277"/>
                    <a:pt x="1094" y="271"/>
                  </a:cubicBezTo>
                  <a:cubicBezTo>
                    <a:pt x="1086" y="263"/>
                    <a:pt x="1095" y="255"/>
                    <a:pt x="1082" y="251"/>
                  </a:cubicBezTo>
                  <a:cubicBezTo>
                    <a:pt x="1071" y="248"/>
                    <a:pt x="1058" y="258"/>
                    <a:pt x="1046" y="255"/>
                  </a:cubicBezTo>
                  <a:cubicBezTo>
                    <a:pt x="1017" y="247"/>
                    <a:pt x="1001" y="217"/>
                    <a:pt x="986" y="187"/>
                  </a:cubicBezTo>
                  <a:cubicBezTo>
                    <a:pt x="970" y="181"/>
                    <a:pt x="967" y="160"/>
                    <a:pt x="946" y="159"/>
                  </a:cubicBezTo>
                  <a:cubicBezTo>
                    <a:pt x="949" y="146"/>
                    <a:pt x="954" y="127"/>
                    <a:pt x="942" y="115"/>
                  </a:cubicBezTo>
                  <a:cubicBezTo>
                    <a:pt x="954" y="93"/>
                    <a:pt x="958" y="99"/>
                    <a:pt x="950" y="75"/>
                  </a:cubicBezTo>
                  <a:cubicBezTo>
                    <a:pt x="988" y="34"/>
                    <a:pt x="1038" y="62"/>
                    <a:pt x="1074" y="27"/>
                  </a:cubicBezTo>
                  <a:cubicBezTo>
                    <a:pt x="1099" y="40"/>
                    <a:pt x="1112" y="23"/>
                    <a:pt x="1130" y="31"/>
                  </a:cubicBezTo>
                  <a:cubicBezTo>
                    <a:pt x="1133" y="31"/>
                    <a:pt x="1133" y="15"/>
                    <a:pt x="1130" y="15"/>
                  </a:cubicBezTo>
                  <a:cubicBezTo>
                    <a:pt x="1136" y="0"/>
                    <a:pt x="1136" y="24"/>
                    <a:pt x="1146" y="19"/>
                  </a:cubicBezTo>
                  <a:cubicBezTo>
                    <a:pt x="1158" y="16"/>
                    <a:pt x="1137" y="13"/>
                    <a:pt x="1142" y="3"/>
                  </a:cubicBezTo>
                  <a:cubicBezTo>
                    <a:pt x="1148" y="9"/>
                    <a:pt x="1161" y="8"/>
                    <a:pt x="1158" y="23"/>
                  </a:cubicBezTo>
                  <a:cubicBezTo>
                    <a:pt x="1205" y="19"/>
                    <a:pt x="1219" y="86"/>
                    <a:pt x="1270" y="83"/>
                  </a:cubicBezTo>
                  <a:cubicBezTo>
                    <a:pt x="1277" y="96"/>
                    <a:pt x="1309" y="101"/>
                    <a:pt x="1298" y="119"/>
                  </a:cubicBezTo>
                  <a:cubicBezTo>
                    <a:pt x="1314" y="119"/>
                    <a:pt x="1325" y="124"/>
                    <a:pt x="1330" y="135"/>
                  </a:cubicBezTo>
                  <a:cubicBezTo>
                    <a:pt x="1334" y="132"/>
                    <a:pt x="1334" y="126"/>
                    <a:pt x="1342" y="127"/>
                  </a:cubicBezTo>
                  <a:cubicBezTo>
                    <a:pt x="1339" y="142"/>
                    <a:pt x="1367" y="134"/>
                    <a:pt x="1354" y="147"/>
                  </a:cubicBezTo>
                  <a:cubicBezTo>
                    <a:pt x="1380" y="132"/>
                    <a:pt x="1371" y="175"/>
                    <a:pt x="1390" y="179"/>
                  </a:cubicBezTo>
                  <a:cubicBezTo>
                    <a:pt x="1391" y="195"/>
                    <a:pt x="1380" y="210"/>
                    <a:pt x="1394" y="215"/>
                  </a:cubicBezTo>
                  <a:cubicBezTo>
                    <a:pt x="1391" y="221"/>
                    <a:pt x="1381" y="221"/>
                    <a:pt x="1374" y="223"/>
                  </a:cubicBezTo>
                  <a:cubicBezTo>
                    <a:pt x="1375" y="228"/>
                    <a:pt x="1381" y="226"/>
                    <a:pt x="1386" y="227"/>
                  </a:cubicBezTo>
                  <a:cubicBezTo>
                    <a:pt x="1384" y="232"/>
                    <a:pt x="1381" y="235"/>
                    <a:pt x="1374" y="235"/>
                  </a:cubicBezTo>
                  <a:cubicBezTo>
                    <a:pt x="1382" y="245"/>
                    <a:pt x="1395" y="271"/>
                    <a:pt x="1382" y="287"/>
                  </a:cubicBezTo>
                  <a:cubicBezTo>
                    <a:pt x="1383" y="295"/>
                    <a:pt x="1393" y="295"/>
                    <a:pt x="1398" y="299"/>
                  </a:cubicBezTo>
                  <a:cubicBezTo>
                    <a:pt x="1391" y="317"/>
                    <a:pt x="1395" y="341"/>
                    <a:pt x="1398" y="347"/>
                  </a:cubicBezTo>
                  <a:cubicBezTo>
                    <a:pt x="1392" y="437"/>
                    <a:pt x="1420" y="534"/>
                    <a:pt x="1382" y="623"/>
                  </a:cubicBezTo>
                  <a:cubicBezTo>
                    <a:pt x="1385" y="630"/>
                    <a:pt x="1389" y="638"/>
                    <a:pt x="1390" y="647"/>
                  </a:cubicBezTo>
                  <a:cubicBezTo>
                    <a:pt x="1374" y="673"/>
                    <a:pt x="1368" y="708"/>
                    <a:pt x="1354" y="735"/>
                  </a:cubicBezTo>
                  <a:cubicBezTo>
                    <a:pt x="1354" y="739"/>
                    <a:pt x="1359" y="738"/>
                    <a:pt x="1362" y="739"/>
                  </a:cubicBezTo>
                  <a:cubicBezTo>
                    <a:pt x="1336" y="808"/>
                    <a:pt x="1303" y="869"/>
                    <a:pt x="1258" y="919"/>
                  </a:cubicBezTo>
                  <a:cubicBezTo>
                    <a:pt x="1261" y="923"/>
                    <a:pt x="1262" y="928"/>
                    <a:pt x="1262" y="935"/>
                  </a:cubicBezTo>
                  <a:cubicBezTo>
                    <a:pt x="1258" y="935"/>
                    <a:pt x="1254" y="935"/>
                    <a:pt x="1250" y="935"/>
                  </a:cubicBezTo>
                  <a:cubicBezTo>
                    <a:pt x="1216" y="995"/>
                    <a:pt x="1167" y="1039"/>
                    <a:pt x="1106" y="1071"/>
                  </a:cubicBezTo>
                  <a:cubicBezTo>
                    <a:pt x="1088" y="1122"/>
                    <a:pt x="1003" y="1136"/>
                    <a:pt x="942" y="1167"/>
                  </a:cubicBezTo>
                  <a:cubicBezTo>
                    <a:pt x="937" y="1170"/>
                    <a:pt x="936" y="1180"/>
                    <a:pt x="930" y="1183"/>
                  </a:cubicBezTo>
                  <a:cubicBezTo>
                    <a:pt x="903" y="1198"/>
                    <a:pt x="805" y="1222"/>
                    <a:pt x="814" y="1207"/>
                  </a:cubicBezTo>
                  <a:close/>
                  <a:moveTo>
                    <a:pt x="98" y="391"/>
                  </a:moveTo>
                  <a:cubicBezTo>
                    <a:pt x="110" y="386"/>
                    <a:pt x="104" y="418"/>
                    <a:pt x="90" y="411"/>
                  </a:cubicBezTo>
                  <a:cubicBezTo>
                    <a:pt x="86" y="429"/>
                    <a:pt x="97" y="431"/>
                    <a:pt x="98" y="443"/>
                  </a:cubicBezTo>
                  <a:cubicBezTo>
                    <a:pt x="90" y="446"/>
                    <a:pt x="95" y="455"/>
                    <a:pt x="86" y="447"/>
                  </a:cubicBezTo>
                  <a:cubicBezTo>
                    <a:pt x="97" y="462"/>
                    <a:pt x="80" y="484"/>
                    <a:pt x="94" y="491"/>
                  </a:cubicBezTo>
                  <a:cubicBezTo>
                    <a:pt x="98" y="450"/>
                    <a:pt x="114" y="400"/>
                    <a:pt x="114" y="367"/>
                  </a:cubicBezTo>
                  <a:cubicBezTo>
                    <a:pt x="91" y="367"/>
                    <a:pt x="114" y="387"/>
                    <a:pt x="98" y="391"/>
                  </a:cubicBezTo>
                  <a:close/>
                  <a:moveTo>
                    <a:pt x="118" y="367"/>
                  </a:moveTo>
                  <a:cubicBezTo>
                    <a:pt x="113" y="357"/>
                    <a:pt x="130" y="350"/>
                    <a:pt x="118" y="347"/>
                  </a:cubicBezTo>
                  <a:cubicBezTo>
                    <a:pt x="117" y="352"/>
                    <a:pt x="112" y="351"/>
                    <a:pt x="106" y="351"/>
                  </a:cubicBezTo>
                  <a:cubicBezTo>
                    <a:pt x="103" y="364"/>
                    <a:pt x="112" y="364"/>
                    <a:pt x="118" y="367"/>
                  </a:cubicBezTo>
                  <a:close/>
                  <a:moveTo>
                    <a:pt x="346" y="987"/>
                  </a:moveTo>
                  <a:cubicBezTo>
                    <a:pt x="330" y="979"/>
                    <a:pt x="339" y="960"/>
                    <a:pt x="310" y="959"/>
                  </a:cubicBezTo>
                  <a:cubicBezTo>
                    <a:pt x="316" y="972"/>
                    <a:pt x="338" y="990"/>
                    <a:pt x="346" y="987"/>
                  </a:cubicBezTo>
                  <a:close/>
                  <a:moveTo>
                    <a:pt x="366" y="999"/>
                  </a:moveTo>
                  <a:cubicBezTo>
                    <a:pt x="373" y="1015"/>
                    <a:pt x="396" y="1023"/>
                    <a:pt x="410" y="1011"/>
                  </a:cubicBezTo>
                  <a:cubicBezTo>
                    <a:pt x="394" y="1010"/>
                    <a:pt x="385" y="985"/>
                    <a:pt x="366" y="999"/>
                  </a:cubicBezTo>
                  <a:close/>
                  <a:moveTo>
                    <a:pt x="478" y="1043"/>
                  </a:moveTo>
                  <a:cubicBezTo>
                    <a:pt x="456" y="1046"/>
                    <a:pt x="450" y="1021"/>
                    <a:pt x="418" y="1023"/>
                  </a:cubicBezTo>
                  <a:cubicBezTo>
                    <a:pt x="427" y="1045"/>
                    <a:pt x="460" y="1050"/>
                    <a:pt x="478" y="1043"/>
                  </a:cubicBezTo>
                  <a:close/>
                  <a:moveTo>
                    <a:pt x="874" y="1191"/>
                  </a:moveTo>
                  <a:cubicBezTo>
                    <a:pt x="884" y="1189"/>
                    <a:pt x="889" y="1182"/>
                    <a:pt x="894" y="1175"/>
                  </a:cubicBezTo>
                  <a:cubicBezTo>
                    <a:pt x="881" y="1174"/>
                    <a:pt x="875" y="1180"/>
                    <a:pt x="874" y="1191"/>
                  </a:cubicBezTo>
                  <a:close/>
                </a:path>
              </a:pathLst>
            </a:custGeom>
            <a:solidFill>
              <a:srgbClr val="A91A1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B00BEC18-A565-CDB0-F08D-0AA02623C99D}"/>
                </a:ext>
              </a:extLst>
            </p:cNvPr>
            <p:cNvSpPr/>
            <p:nvPr/>
          </p:nvSpPr>
          <p:spPr>
            <a:xfrm>
              <a:off x="3299421" y="1003104"/>
              <a:ext cx="748502" cy="712636"/>
            </a:xfrm>
            <a:prstGeom prst="ellipse">
              <a:avLst/>
            </a:prstGeom>
            <a:solidFill>
              <a:srgbClr val="A91A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/>
                <a:ea typeface="华文新魏"/>
                <a:sym typeface="Arial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1F0F8F8-0664-107E-0429-B8A0AE82800B}"/>
              </a:ext>
            </a:extLst>
          </p:cNvPr>
          <p:cNvGrpSpPr/>
          <p:nvPr/>
        </p:nvGrpSpPr>
        <p:grpSpPr>
          <a:xfrm rot="19782183">
            <a:off x="9679188" y="5272229"/>
            <a:ext cx="353125" cy="309573"/>
            <a:chOff x="2984067" y="905397"/>
            <a:chExt cx="1375264" cy="1205649"/>
          </a:xfrm>
        </p:grpSpPr>
        <p:sp>
          <p:nvSpPr>
            <p:cNvPr id="11" name="Freeform 227">
              <a:extLst>
                <a:ext uri="{FF2B5EF4-FFF2-40B4-BE49-F238E27FC236}">
                  <a16:creationId xmlns:a16="http://schemas.microsoft.com/office/drawing/2014/main" id="{7AA8F80B-5FEF-4262-08A9-7C7BD4BD7113}"/>
                </a:ext>
              </a:extLst>
            </p:cNvPr>
            <p:cNvSpPr>
              <a:spLocks noEditPoints="1"/>
            </p:cNvSpPr>
            <p:nvPr/>
          </p:nvSpPr>
          <p:spPr bwMode="auto">
            <a:xfrm rot="9361498" flipV="1">
              <a:off x="2984067" y="905397"/>
              <a:ext cx="1375264" cy="1205649"/>
            </a:xfrm>
            <a:custGeom>
              <a:avLst/>
              <a:gdLst>
                <a:gd name="T0" fmla="*/ 726 w 1420"/>
                <a:gd name="T1" fmla="*/ 1231 h 1245"/>
                <a:gd name="T2" fmla="*/ 526 w 1420"/>
                <a:gd name="T3" fmla="*/ 1219 h 1245"/>
                <a:gd name="T4" fmla="*/ 482 w 1420"/>
                <a:gd name="T5" fmla="*/ 1191 h 1245"/>
                <a:gd name="T6" fmla="*/ 742 w 1420"/>
                <a:gd name="T7" fmla="*/ 1215 h 1245"/>
                <a:gd name="T8" fmla="*/ 830 w 1420"/>
                <a:gd name="T9" fmla="*/ 1179 h 1245"/>
                <a:gd name="T10" fmla="*/ 414 w 1420"/>
                <a:gd name="T11" fmla="*/ 1131 h 1245"/>
                <a:gd name="T12" fmla="*/ 362 w 1420"/>
                <a:gd name="T13" fmla="*/ 1107 h 1245"/>
                <a:gd name="T14" fmla="*/ 354 w 1420"/>
                <a:gd name="T15" fmla="*/ 1099 h 1245"/>
                <a:gd name="T16" fmla="*/ 70 w 1420"/>
                <a:gd name="T17" fmla="*/ 795 h 1245"/>
                <a:gd name="T18" fmla="*/ 34 w 1420"/>
                <a:gd name="T19" fmla="*/ 763 h 1245"/>
                <a:gd name="T20" fmla="*/ 170 w 1420"/>
                <a:gd name="T21" fmla="*/ 99 h 1245"/>
                <a:gd name="T22" fmla="*/ 326 w 1420"/>
                <a:gd name="T23" fmla="*/ 11 h 1245"/>
                <a:gd name="T24" fmla="*/ 126 w 1420"/>
                <a:gd name="T25" fmla="*/ 303 h 1245"/>
                <a:gd name="T26" fmla="*/ 174 w 1420"/>
                <a:gd name="T27" fmla="*/ 239 h 1245"/>
                <a:gd name="T28" fmla="*/ 126 w 1420"/>
                <a:gd name="T29" fmla="*/ 635 h 1245"/>
                <a:gd name="T30" fmla="*/ 194 w 1420"/>
                <a:gd name="T31" fmla="*/ 775 h 1245"/>
                <a:gd name="T32" fmla="*/ 202 w 1420"/>
                <a:gd name="T33" fmla="*/ 807 h 1245"/>
                <a:gd name="T34" fmla="*/ 270 w 1420"/>
                <a:gd name="T35" fmla="*/ 887 h 1245"/>
                <a:gd name="T36" fmla="*/ 390 w 1420"/>
                <a:gd name="T37" fmla="*/ 967 h 1245"/>
                <a:gd name="T38" fmla="*/ 494 w 1420"/>
                <a:gd name="T39" fmla="*/ 1019 h 1245"/>
                <a:gd name="T40" fmla="*/ 986 w 1420"/>
                <a:gd name="T41" fmla="*/ 903 h 1245"/>
                <a:gd name="T42" fmla="*/ 1170 w 1420"/>
                <a:gd name="T43" fmla="*/ 583 h 1245"/>
                <a:gd name="T44" fmla="*/ 1130 w 1420"/>
                <a:gd name="T45" fmla="*/ 347 h 1245"/>
                <a:gd name="T46" fmla="*/ 1082 w 1420"/>
                <a:gd name="T47" fmla="*/ 251 h 1245"/>
                <a:gd name="T48" fmla="*/ 946 w 1420"/>
                <a:gd name="T49" fmla="*/ 159 h 1245"/>
                <a:gd name="T50" fmla="*/ 1074 w 1420"/>
                <a:gd name="T51" fmla="*/ 27 h 1245"/>
                <a:gd name="T52" fmla="*/ 1146 w 1420"/>
                <a:gd name="T53" fmla="*/ 19 h 1245"/>
                <a:gd name="T54" fmla="*/ 1270 w 1420"/>
                <a:gd name="T55" fmla="*/ 83 h 1245"/>
                <a:gd name="T56" fmla="*/ 1342 w 1420"/>
                <a:gd name="T57" fmla="*/ 127 h 1245"/>
                <a:gd name="T58" fmla="*/ 1394 w 1420"/>
                <a:gd name="T59" fmla="*/ 215 h 1245"/>
                <a:gd name="T60" fmla="*/ 1374 w 1420"/>
                <a:gd name="T61" fmla="*/ 235 h 1245"/>
                <a:gd name="T62" fmla="*/ 1398 w 1420"/>
                <a:gd name="T63" fmla="*/ 347 h 1245"/>
                <a:gd name="T64" fmla="*/ 1354 w 1420"/>
                <a:gd name="T65" fmla="*/ 735 h 1245"/>
                <a:gd name="T66" fmla="*/ 1262 w 1420"/>
                <a:gd name="T67" fmla="*/ 935 h 1245"/>
                <a:gd name="T68" fmla="*/ 942 w 1420"/>
                <a:gd name="T69" fmla="*/ 1167 h 1245"/>
                <a:gd name="T70" fmla="*/ 98 w 1420"/>
                <a:gd name="T71" fmla="*/ 391 h 1245"/>
                <a:gd name="T72" fmla="*/ 86 w 1420"/>
                <a:gd name="T73" fmla="*/ 447 h 1245"/>
                <a:gd name="T74" fmla="*/ 98 w 1420"/>
                <a:gd name="T75" fmla="*/ 391 h 1245"/>
                <a:gd name="T76" fmla="*/ 106 w 1420"/>
                <a:gd name="T77" fmla="*/ 351 h 1245"/>
                <a:gd name="T78" fmla="*/ 310 w 1420"/>
                <a:gd name="T79" fmla="*/ 959 h 1245"/>
                <a:gd name="T80" fmla="*/ 410 w 1420"/>
                <a:gd name="T81" fmla="*/ 1011 h 1245"/>
                <a:gd name="T82" fmla="*/ 418 w 1420"/>
                <a:gd name="T83" fmla="*/ 1023 h 1245"/>
                <a:gd name="T84" fmla="*/ 894 w 1420"/>
                <a:gd name="T85" fmla="*/ 1175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0" h="1245">
                  <a:moveTo>
                    <a:pt x="814" y="1207"/>
                  </a:moveTo>
                  <a:cubicBezTo>
                    <a:pt x="805" y="1208"/>
                    <a:pt x="795" y="1210"/>
                    <a:pt x="798" y="1223"/>
                  </a:cubicBezTo>
                  <a:cubicBezTo>
                    <a:pt x="769" y="1228"/>
                    <a:pt x="742" y="1221"/>
                    <a:pt x="726" y="1231"/>
                  </a:cubicBezTo>
                  <a:cubicBezTo>
                    <a:pt x="722" y="1226"/>
                    <a:pt x="722" y="1216"/>
                    <a:pt x="718" y="1211"/>
                  </a:cubicBezTo>
                  <a:cubicBezTo>
                    <a:pt x="708" y="1211"/>
                    <a:pt x="708" y="1227"/>
                    <a:pt x="718" y="1227"/>
                  </a:cubicBezTo>
                  <a:cubicBezTo>
                    <a:pt x="662" y="1245"/>
                    <a:pt x="580" y="1235"/>
                    <a:pt x="526" y="1219"/>
                  </a:cubicBezTo>
                  <a:cubicBezTo>
                    <a:pt x="519" y="1212"/>
                    <a:pt x="529" y="1209"/>
                    <a:pt x="526" y="1195"/>
                  </a:cubicBezTo>
                  <a:cubicBezTo>
                    <a:pt x="510" y="1206"/>
                    <a:pt x="489" y="1215"/>
                    <a:pt x="470" y="1203"/>
                  </a:cubicBezTo>
                  <a:cubicBezTo>
                    <a:pt x="468" y="1193"/>
                    <a:pt x="488" y="1205"/>
                    <a:pt x="482" y="1191"/>
                  </a:cubicBezTo>
                  <a:cubicBezTo>
                    <a:pt x="500" y="1188"/>
                    <a:pt x="515" y="1203"/>
                    <a:pt x="522" y="1187"/>
                  </a:cubicBezTo>
                  <a:cubicBezTo>
                    <a:pt x="629" y="1199"/>
                    <a:pt x="716" y="1213"/>
                    <a:pt x="810" y="1195"/>
                  </a:cubicBezTo>
                  <a:cubicBezTo>
                    <a:pt x="796" y="1207"/>
                    <a:pt x="747" y="1197"/>
                    <a:pt x="742" y="1215"/>
                  </a:cubicBezTo>
                  <a:cubicBezTo>
                    <a:pt x="769" y="1217"/>
                    <a:pt x="789" y="1201"/>
                    <a:pt x="830" y="1203"/>
                  </a:cubicBezTo>
                  <a:cubicBezTo>
                    <a:pt x="836" y="1193"/>
                    <a:pt x="818" y="1197"/>
                    <a:pt x="818" y="1195"/>
                  </a:cubicBezTo>
                  <a:cubicBezTo>
                    <a:pt x="816" y="1188"/>
                    <a:pt x="842" y="1173"/>
                    <a:pt x="830" y="1179"/>
                  </a:cubicBezTo>
                  <a:cubicBezTo>
                    <a:pt x="845" y="1172"/>
                    <a:pt x="846" y="1174"/>
                    <a:pt x="862" y="1175"/>
                  </a:cubicBezTo>
                  <a:cubicBezTo>
                    <a:pt x="862" y="1170"/>
                    <a:pt x="862" y="1164"/>
                    <a:pt x="862" y="1159"/>
                  </a:cubicBezTo>
                  <a:cubicBezTo>
                    <a:pt x="716" y="1202"/>
                    <a:pt x="531" y="1195"/>
                    <a:pt x="414" y="1131"/>
                  </a:cubicBezTo>
                  <a:cubicBezTo>
                    <a:pt x="409" y="1122"/>
                    <a:pt x="410" y="1109"/>
                    <a:pt x="402" y="1103"/>
                  </a:cubicBezTo>
                  <a:cubicBezTo>
                    <a:pt x="395" y="1111"/>
                    <a:pt x="402" y="1115"/>
                    <a:pt x="402" y="1127"/>
                  </a:cubicBezTo>
                  <a:cubicBezTo>
                    <a:pt x="389" y="1113"/>
                    <a:pt x="378" y="1120"/>
                    <a:pt x="362" y="1107"/>
                  </a:cubicBezTo>
                  <a:cubicBezTo>
                    <a:pt x="367" y="1097"/>
                    <a:pt x="370" y="1094"/>
                    <a:pt x="382" y="1099"/>
                  </a:cubicBezTo>
                  <a:cubicBezTo>
                    <a:pt x="380" y="1087"/>
                    <a:pt x="365" y="1090"/>
                    <a:pt x="362" y="1079"/>
                  </a:cubicBezTo>
                  <a:cubicBezTo>
                    <a:pt x="355" y="1085"/>
                    <a:pt x="365" y="1092"/>
                    <a:pt x="354" y="1099"/>
                  </a:cubicBezTo>
                  <a:cubicBezTo>
                    <a:pt x="336" y="1086"/>
                    <a:pt x="304" y="1073"/>
                    <a:pt x="318" y="1059"/>
                  </a:cubicBezTo>
                  <a:cubicBezTo>
                    <a:pt x="242" y="1011"/>
                    <a:pt x="184" y="945"/>
                    <a:pt x="118" y="887"/>
                  </a:cubicBezTo>
                  <a:cubicBezTo>
                    <a:pt x="120" y="854"/>
                    <a:pt x="81" y="828"/>
                    <a:pt x="70" y="795"/>
                  </a:cubicBezTo>
                  <a:cubicBezTo>
                    <a:pt x="64" y="802"/>
                    <a:pt x="54" y="794"/>
                    <a:pt x="46" y="791"/>
                  </a:cubicBezTo>
                  <a:cubicBezTo>
                    <a:pt x="65" y="787"/>
                    <a:pt x="54" y="768"/>
                    <a:pt x="54" y="751"/>
                  </a:cubicBezTo>
                  <a:cubicBezTo>
                    <a:pt x="47" y="739"/>
                    <a:pt x="46" y="766"/>
                    <a:pt x="34" y="763"/>
                  </a:cubicBezTo>
                  <a:cubicBezTo>
                    <a:pt x="21" y="749"/>
                    <a:pt x="41" y="743"/>
                    <a:pt x="50" y="739"/>
                  </a:cubicBezTo>
                  <a:cubicBezTo>
                    <a:pt x="0" y="638"/>
                    <a:pt x="3" y="461"/>
                    <a:pt x="42" y="331"/>
                  </a:cubicBezTo>
                  <a:cubicBezTo>
                    <a:pt x="69" y="242"/>
                    <a:pt x="118" y="169"/>
                    <a:pt x="170" y="99"/>
                  </a:cubicBezTo>
                  <a:cubicBezTo>
                    <a:pt x="199" y="91"/>
                    <a:pt x="233" y="56"/>
                    <a:pt x="262" y="35"/>
                  </a:cubicBezTo>
                  <a:cubicBezTo>
                    <a:pt x="274" y="41"/>
                    <a:pt x="254" y="48"/>
                    <a:pt x="254" y="55"/>
                  </a:cubicBezTo>
                  <a:cubicBezTo>
                    <a:pt x="282" y="45"/>
                    <a:pt x="306" y="15"/>
                    <a:pt x="326" y="11"/>
                  </a:cubicBezTo>
                  <a:cubicBezTo>
                    <a:pt x="337" y="19"/>
                    <a:pt x="316" y="31"/>
                    <a:pt x="306" y="31"/>
                  </a:cubicBezTo>
                  <a:cubicBezTo>
                    <a:pt x="223" y="106"/>
                    <a:pt x="156" y="205"/>
                    <a:pt x="114" y="315"/>
                  </a:cubicBezTo>
                  <a:cubicBezTo>
                    <a:pt x="116" y="325"/>
                    <a:pt x="122" y="305"/>
                    <a:pt x="126" y="303"/>
                  </a:cubicBezTo>
                  <a:cubicBezTo>
                    <a:pt x="132" y="318"/>
                    <a:pt x="121" y="327"/>
                    <a:pt x="118" y="343"/>
                  </a:cubicBezTo>
                  <a:cubicBezTo>
                    <a:pt x="140" y="324"/>
                    <a:pt x="138" y="280"/>
                    <a:pt x="166" y="267"/>
                  </a:cubicBezTo>
                  <a:cubicBezTo>
                    <a:pt x="151" y="261"/>
                    <a:pt x="168" y="233"/>
                    <a:pt x="174" y="239"/>
                  </a:cubicBezTo>
                  <a:cubicBezTo>
                    <a:pt x="183" y="252"/>
                    <a:pt x="167" y="259"/>
                    <a:pt x="162" y="271"/>
                  </a:cubicBezTo>
                  <a:cubicBezTo>
                    <a:pt x="144" y="319"/>
                    <a:pt x="120" y="392"/>
                    <a:pt x="114" y="447"/>
                  </a:cubicBezTo>
                  <a:cubicBezTo>
                    <a:pt x="106" y="515"/>
                    <a:pt x="122" y="572"/>
                    <a:pt x="126" y="635"/>
                  </a:cubicBezTo>
                  <a:cubicBezTo>
                    <a:pt x="140" y="646"/>
                    <a:pt x="156" y="673"/>
                    <a:pt x="146" y="695"/>
                  </a:cubicBezTo>
                  <a:cubicBezTo>
                    <a:pt x="157" y="704"/>
                    <a:pt x="160" y="721"/>
                    <a:pt x="174" y="727"/>
                  </a:cubicBezTo>
                  <a:cubicBezTo>
                    <a:pt x="162" y="753"/>
                    <a:pt x="190" y="753"/>
                    <a:pt x="194" y="775"/>
                  </a:cubicBezTo>
                  <a:cubicBezTo>
                    <a:pt x="190" y="775"/>
                    <a:pt x="186" y="775"/>
                    <a:pt x="182" y="775"/>
                  </a:cubicBezTo>
                  <a:cubicBezTo>
                    <a:pt x="185" y="790"/>
                    <a:pt x="194" y="773"/>
                    <a:pt x="202" y="783"/>
                  </a:cubicBezTo>
                  <a:cubicBezTo>
                    <a:pt x="204" y="796"/>
                    <a:pt x="193" y="799"/>
                    <a:pt x="202" y="807"/>
                  </a:cubicBezTo>
                  <a:cubicBezTo>
                    <a:pt x="202" y="815"/>
                    <a:pt x="217" y="801"/>
                    <a:pt x="222" y="811"/>
                  </a:cubicBezTo>
                  <a:cubicBezTo>
                    <a:pt x="220" y="819"/>
                    <a:pt x="216" y="819"/>
                    <a:pt x="210" y="815"/>
                  </a:cubicBezTo>
                  <a:cubicBezTo>
                    <a:pt x="230" y="838"/>
                    <a:pt x="277" y="851"/>
                    <a:pt x="270" y="887"/>
                  </a:cubicBezTo>
                  <a:cubicBezTo>
                    <a:pt x="278" y="891"/>
                    <a:pt x="293" y="884"/>
                    <a:pt x="298" y="899"/>
                  </a:cubicBezTo>
                  <a:cubicBezTo>
                    <a:pt x="301" y="912"/>
                    <a:pt x="290" y="905"/>
                    <a:pt x="286" y="903"/>
                  </a:cubicBezTo>
                  <a:cubicBezTo>
                    <a:pt x="326" y="919"/>
                    <a:pt x="355" y="946"/>
                    <a:pt x="390" y="967"/>
                  </a:cubicBezTo>
                  <a:cubicBezTo>
                    <a:pt x="390" y="971"/>
                    <a:pt x="385" y="970"/>
                    <a:pt x="382" y="971"/>
                  </a:cubicBezTo>
                  <a:cubicBezTo>
                    <a:pt x="394" y="975"/>
                    <a:pt x="428" y="977"/>
                    <a:pt x="434" y="999"/>
                  </a:cubicBezTo>
                  <a:cubicBezTo>
                    <a:pt x="455" y="992"/>
                    <a:pt x="484" y="1002"/>
                    <a:pt x="494" y="1019"/>
                  </a:cubicBezTo>
                  <a:cubicBezTo>
                    <a:pt x="542" y="1020"/>
                    <a:pt x="610" y="1031"/>
                    <a:pt x="650" y="1043"/>
                  </a:cubicBezTo>
                  <a:cubicBezTo>
                    <a:pt x="750" y="1013"/>
                    <a:pt x="886" y="1004"/>
                    <a:pt x="950" y="927"/>
                  </a:cubicBezTo>
                  <a:cubicBezTo>
                    <a:pt x="964" y="931"/>
                    <a:pt x="982" y="920"/>
                    <a:pt x="986" y="903"/>
                  </a:cubicBezTo>
                  <a:cubicBezTo>
                    <a:pt x="1029" y="876"/>
                    <a:pt x="1050" y="828"/>
                    <a:pt x="1086" y="795"/>
                  </a:cubicBezTo>
                  <a:cubicBezTo>
                    <a:pt x="1114" y="721"/>
                    <a:pt x="1154" y="682"/>
                    <a:pt x="1158" y="587"/>
                  </a:cubicBezTo>
                  <a:cubicBezTo>
                    <a:pt x="1161" y="585"/>
                    <a:pt x="1164" y="583"/>
                    <a:pt x="1170" y="583"/>
                  </a:cubicBezTo>
                  <a:cubicBezTo>
                    <a:pt x="1157" y="576"/>
                    <a:pt x="1174" y="546"/>
                    <a:pt x="1158" y="535"/>
                  </a:cubicBezTo>
                  <a:cubicBezTo>
                    <a:pt x="1181" y="470"/>
                    <a:pt x="1158" y="419"/>
                    <a:pt x="1150" y="359"/>
                  </a:cubicBezTo>
                  <a:cubicBezTo>
                    <a:pt x="1144" y="354"/>
                    <a:pt x="1140" y="347"/>
                    <a:pt x="1130" y="347"/>
                  </a:cubicBezTo>
                  <a:cubicBezTo>
                    <a:pt x="1125" y="327"/>
                    <a:pt x="1127" y="305"/>
                    <a:pt x="1122" y="295"/>
                  </a:cubicBezTo>
                  <a:cubicBezTo>
                    <a:pt x="1113" y="278"/>
                    <a:pt x="1100" y="277"/>
                    <a:pt x="1094" y="271"/>
                  </a:cubicBezTo>
                  <a:cubicBezTo>
                    <a:pt x="1086" y="263"/>
                    <a:pt x="1095" y="255"/>
                    <a:pt x="1082" y="251"/>
                  </a:cubicBezTo>
                  <a:cubicBezTo>
                    <a:pt x="1071" y="248"/>
                    <a:pt x="1058" y="258"/>
                    <a:pt x="1046" y="255"/>
                  </a:cubicBezTo>
                  <a:cubicBezTo>
                    <a:pt x="1017" y="247"/>
                    <a:pt x="1001" y="217"/>
                    <a:pt x="986" y="187"/>
                  </a:cubicBezTo>
                  <a:cubicBezTo>
                    <a:pt x="970" y="181"/>
                    <a:pt x="967" y="160"/>
                    <a:pt x="946" y="159"/>
                  </a:cubicBezTo>
                  <a:cubicBezTo>
                    <a:pt x="949" y="146"/>
                    <a:pt x="954" y="127"/>
                    <a:pt x="942" y="115"/>
                  </a:cubicBezTo>
                  <a:cubicBezTo>
                    <a:pt x="954" y="93"/>
                    <a:pt x="958" y="99"/>
                    <a:pt x="950" y="75"/>
                  </a:cubicBezTo>
                  <a:cubicBezTo>
                    <a:pt x="988" y="34"/>
                    <a:pt x="1038" y="62"/>
                    <a:pt x="1074" y="27"/>
                  </a:cubicBezTo>
                  <a:cubicBezTo>
                    <a:pt x="1099" y="40"/>
                    <a:pt x="1112" y="23"/>
                    <a:pt x="1130" y="31"/>
                  </a:cubicBezTo>
                  <a:cubicBezTo>
                    <a:pt x="1133" y="31"/>
                    <a:pt x="1133" y="15"/>
                    <a:pt x="1130" y="15"/>
                  </a:cubicBezTo>
                  <a:cubicBezTo>
                    <a:pt x="1136" y="0"/>
                    <a:pt x="1136" y="24"/>
                    <a:pt x="1146" y="19"/>
                  </a:cubicBezTo>
                  <a:cubicBezTo>
                    <a:pt x="1158" y="16"/>
                    <a:pt x="1137" y="13"/>
                    <a:pt x="1142" y="3"/>
                  </a:cubicBezTo>
                  <a:cubicBezTo>
                    <a:pt x="1148" y="9"/>
                    <a:pt x="1161" y="8"/>
                    <a:pt x="1158" y="23"/>
                  </a:cubicBezTo>
                  <a:cubicBezTo>
                    <a:pt x="1205" y="19"/>
                    <a:pt x="1219" y="86"/>
                    <a:pt x="1270" y="83"/>
                  </a:cubicBezTo>
                  <a:cubicBezTo>
                    <a:pt x="1277" y="96"/>
                    <a:pt x="1309" y="101"/>
                    <a:pt x="1298" y="119"/>
                  </a:cubicBezTo>
                  <a:cubicBezTo>
                    <a:pt x="1314" y="119"/>
                    <a:pt x="1325" y="124"/>
                    <a:pt x="1330" y="135"/>
                  </a:cubicBezTo>
                  <a:cubicBezTo>
                    <a:pt x="1334" y="132"/>
                    <a:pt x="1334" y="126"/>
                    <a:pt x="1342" y="127"/>
                  </a:cubicBezTo>
                  <a:cubicBezTo>
                    <a:pt x="1339" y="142"/>
                    <a:pt x="1367" y="134"/>
                    <a:pt x="1354" y="147"/>
                  </a:cubicBezTo>
                  <a:cubicBezTo>
                    <a:pt x="1380" y="132"/>
                    <a:pt x="1371" y="175"/>
                    <a:pt x="1390" y="179"/>
                  </a:cubicBezTo>
                  <a:cubicBezTo>
                    <a:pt x="1391" y="195"/>
                    <a:pt x="1380" y="210"/>
                    <a:pt x="1394" y="215"/>
                  </a:cubicBezTo>
                  <a:cubicBezTo>
                    <a:pt x="1391" y="221"/>
                    <a:pt x="1381" y="221"/>
                    <a:pt x="1374" y="223"/>
                  </a:cubicBezTo>
                  <a:cubicBezTo>
                    <a:pt x="1375" y="228"/>
                    <a:pt x="1381" y="226"/>
                    <a:pt x="1386" y="227"/>
                  </a:cubicBezTo>
                  <a:cubicBezTo>
                    <a:pt x="1384" y="232"/>
                    <a:pt x="1381" y="235"/>
                    <a:pt x="1374" y="235"/>
                  </a:cubicBezTo>
                  <a:cubicBezTo>
                    <a:pt x="1382" y="245"/>
                    <a:pt x="1395" y="271"/>
                    <a:pt x="1382" y="287"/>
                  </a:cubicBezTo>
                  <a:cubicBezTo>
                    <a:pt x="1383" y="295"/>
                    <a:pt x="1393" y="295"/>
                    <a:pt x="1398" y="299"/>
                  </a:cubicBezTo>
                  <a:cubicBezTo>
                    <a:pt x="1391" y="317"/>
                    <a:pt x="1395" y="341"/>
                    <a:pt x="1398" y="347"/>
                  </a:cubicBezTo>
                  <a:cubicBezTo>
                    <a:pt x="1392" y="437"/>
                    <a:pt x="1420" y="534"/>
                    <a:pt x="1382" y="623"/>
                  </a:cubicBezTo>
                  <a:cubicBezTo>
                    <a:pt x="1385" y="630"/>
                    <a:pt x="1389" y="638"/>
                    <a:pt x="1390" y="647"/>
                  </a:cubicBezTo>
                  <a:cubicBezTo>
                    <a:pt x="1374" y="673"/>
                    <a:pt x="1368" y="708"/>
                    <a:pt x="1354" y="735"/>
                  </a:cubicBezTo>
                  <a:cubicBezTo>
                    <a:pt x="1354" y="739"/>
                    <a:pt x="1359" y="738"/>
                    <a:pt x="1362" y="739"/>
                  </a:cubicBezTo>
                  <a:cubicBezTo>
                    <a:pt x="1336" y="808"/>
                    <a:pt x="1303" y="869"/>
                    <a:pt x="1258" y="919"/>
                  </a:cubicBezTo>
                  <a:cubicBezTo>
                    <a:pt x="1261" y="923"/>
                    <a:pt x="1262" y="928"/>
                    <a:pt x="1262" y="935"/>
                  </a:cubicBezTo>
                  <a:cubicBezTo>
                    <a:pt x="1258" y="935"/>
                    <a:pt x="1254" y="935"/>
                    <a:pt x="1250" y="935"/>
                  </a:cubicBezTo>
                  <a:cubicBezTo>
                    <a:pt x="1216" y="995"/>
                    <a:pt x="1167" y="1039"/>
                    <a:pt x="1106" y="1071"/>
                  </a:cubicBezTo>
                  <a:cubicBezTo>
                    <a:pt x="1088" y="1122"/>
                    <a:pt x="1003" y="1136"/>
                    <a:pt x="942" y="1167"/>
                  </a:cubicBezTo>
                  <a:cubicBezTo>
                    <a:pt x="937" y="1170"/>
                    <a:pt x="936" y="1180"/>
                    <a:pt x="930" y="1183"/>
                  </a:cubicBezTo>
                  <a:cubicBezTo>
                    <a:pt x="903" y="1198"/>
                    <a:pt x="805" y="1222"/>
                    <a:pt x="814" y="1207"/>
                  </a:cubicBezTo>
                  <a:close/>
                  <a:moveTo>
                    <a:pt x="98" y="391"/>
                  </a:moveTo>
                  <a:cubicBezTo>
                    <a:pt x="110" y="386"/>
                    <a:pt x="104" y="418"/>
                    <a:pt x="90" y="411"/>
                  </a:cubicBezTo>
                  <a:cubicBezTo>
                    <a:pt x="86" y="429"/>
                    <a:pt x="97" y="431"/>
                    <a:pt x="98" y="443"/>
                  </a:cubicBezTo>
                  <a:cubicBezTo>
                    <a:pt x="90" y="446"/>
                    <a:pt x="95" y="455"/>
                    <a:pt x="86" y="447"/>
                  </a:cubicBezTo>
                  <a:cubicBezTo>
                    <a:pt x="97" y="462"/>
                    <a:pt x="80" y="484"/>
                    <a:pt x="94" y="491"/>
                  </a:cubicBezTo>
                  <a:cubicBezTo>
                    <a:pt x="98" y="450"/>
                    <a:pt x="114" y="400"/>
                    <a:pt x="114" y="367"/>
                  </a:cubicBezTo>
                  <a:cubicBezTo>
                    <a:pt x="91" y="367"/>
                    <a:pt x="114" y="387"/>
                    <a:pt x="98" y="391"/>
                  </a:cubicBezTo>
                  <a:close/>
                  <a:moveTo>
                    <a:pt x="118" y="367"/>
                  </a:moveTo>
                  <a:cubicBezTo>
                    <a:pt x="113" y="357"/>
                    <a:pt x="130" y="350"/>
                    <a:pt x="118" y="347"/>
                  </a:cubicBezTo>
                  <a:cubicBezTo>
                    <a:pt x="117" y="352"/>
                    <a:pt x="112" y="351"/>
                    <a:pt x="106" y="351"/>
                  </a:cubicBezTo>
                  <a:cubicBezTo>
                    <a:pt x="103" y="364"/>
                    <a:pt x="112" y="364"/>
                    <a:pt x="118" y="367"/>
                  </a:cubicBezTo>
                  <a:close/>
                  <a:moveTo>
                    <a:pt x="346" y="987"/>
                  </a:moveTo>
                  <a:cubicBezTo>
                    <a:pt x="330" y="979"/>
                    <a:pt x="339" y="960"/>
                    <a:pt x="310" y="959"/>
                  </a:cubicBezTo>
                  <a:cubicBezTo>
                    <a:pt x="316" y="972"/>
                    <a:pt x="338" y="990"/>
                    <a:pt x="346" y="987"/>
                  </a:cubicBezTo>
                  <a:close/>
                  <a:moveTo>
                    <a:pt x="366" y="999"/>
                  </a:moveTo>
                  <a:cubicBezTo>
                    <a:pt x="373" y="1015"/>
                    <a:pt x="396" y="1023"/>
                    <a:pt x="410" y="1011"/>
                  </a:cubicBezTo>
                  <a:cubicBezTo>
                    <a:pt x="394" y="1010"/>
                    <a:pt x="385" y="985"/>
                    <a:pt x="366" y="999"/>
                  </a:cubicBezTo>
                  <a:close/>
                  <a:moveTo>
                    <a:pt x="478" y="1043"/>
                  </a:moveTo>
                  <a:cubicBezTo>
                    <a:pt x="456" y="1046"/>
                    <a:pt x="450" y="1021"/>
                    <a:pt x="418" y="1023"/>
                  </a:cubicBezTo>
                  <a:cubicBezTo>
                    <a:pt x="427" y="1045"/>
                    <a:pt x="460" y="1050"/>
                    <a:pt x="478" y="1043"/>
                  </a:cubicBezTo>
                  <a:close/>
                  <a:moveTo>
                    <a:pt x="874" y="1191"/>
                  </a:moveTo>
                  <a:cubicBezTo>
                    <a:pt x="884" y="1189"/>
                    <a:pt x="889" y="1182"/>
                    <a:pt x="894" y="1175"/>
                  </a:cubicBezTo>
                  <a:cubicBezTo>
                    <a:pt x="881" y="1174"/>
                    <a:pt x="875" y="1180"/>
                    <a:pt x="874" y="1191"/>
                  </a:cubicBezTo>
                  <a:close/>
                </a:path>
              </a:pathLst>
            </a:custGeom>
            <a:solidFill>
              <a:srgbClr val="A91A1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552FDCA5-A5D3-F044-4B3B-B546B56F1198}"/>
                </a:ext>
              </a:extLst>
            </p:cNvPr>
            <p:cNvSpPr/>
            <p:nvPr/>
          </p:nvSpPr>
          <p:spPr>
            <a:xfrm>
              <a:off x="3299421" y="1003104"/>
              <a:ext cx="748502" cy="712636"/>
            </a:xfrm>
            <a:prstGeom prst="ellipse">
              <a:avLst/>
            </a:prstGeom>
            <a:solidFill>
              <a:srgbClr val="A91A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/>
                <a:ea typeface="华文新魏"/>
                <a:sym typeface="Arial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79877196-7C6C-4771-B35A-9924834FEA2B}"/>
              </a:ext>
            </a:extLst>
          </p:cNvPr>
          <p:cNvSpPr txBox="1"/>
          <p:nvPr/>
        </p:nvSpPr>
        <p:spPr>
          <a:xfrm>
            <a:off x="7171711" y="1527229"/>
            <a:ext cx="67710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bg1"/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defRPr>
            </a:lvl1pPr>
          </a:lstStyle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华文新魏"/>
                <a:sym typeface="Arial"/>
              </a:rPr>
              <a:t>有趣的进度条设计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401106B-6BBB-D11F-48B6-52769AD568C3}"/>
              </a:ext>
            </a:extLst>
          </p:cNvPr>
          <p:cNvSpPr txBox="1"/>
          <p:nvPr/>
        </p:nvSpPr>
        <p:spPr>
          <a:xfrm>
            <a:off x="8446387" y="1538584"/>
            <a:ext cx="6771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bg1"/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defRPr>
            </a:lvl1pPr>
          </a:lstStyle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华文新魏"/>
                <a:sym typeface="Arial"/>
              </a:rPr>
              <a:t>多存档功能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2A9E2A8-98F0-7119-541D-CC99133A009C}"/>
              </a:ext>
            </a:extLst>
          </p:cNvPr>
          <p:cNvSpPr txBox="1"/>
          <p:nvPr/>
        </p:nvSpPr>
        <p:spPr>
          <a:xfrm>
            <a:off x="9566393" y="1527228"/>
            <a:ext cx="677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bg1"/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defRPr>
            </a:lvl1pPr>
          </a:lstStyle>
          <a:p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华文新魏"/>
              <a:sym typeface="Arial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3AF215B-7F1F-E834-8866-4BE4840D562A}"/>
              </a:ext>
            </a:extLst>
          </p:cNvPr>
          <p:cNvSpPr txBox="1"/>
          <p:nvPr/>
        </p:nvSpPr>
        <p:spPr>
          <a:xfrm>
            <a:off x="9626993" y="1527228"/>
            <a:ext cx="67710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bg1"/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defRPr>
            </a:lvl1pPr>
          </a:lstStyle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华文新魏"/>
                <a:sym typeface="Arial"/>
              </a:rPr>
              <a:t>剧情的逐字输出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87B24C2E-6258-6F3B-4972-210817C16346}"/>
              </a:ext>
            </a:extLst>
          </p:cNvPr>
          <p:cNvGrpSpPr/>
          <p:nvPr/>
        </p:nvGrpSpPr>
        <p:grpSpPr>
          <a:xfrm rot="19782183">
            <a:off x="10701421" y="5290388"/>
            <a:ext cx="353125" cy="309573"/>
            <a:chOff x="2984067" y="905397"/>
            <a:chExt cx="1375264" cy="1205649"/>
          </a:xfrm>
        </p:grpSpPr>
        <p:sp>
          <p:nvSpPr>
            <p:cNvPr id="29" name="Freeform 227">
              <a:extLst>
                <a:ext uri="{FF2B5EF4-FFF2-40B4-BE49-F238E27FC236}">
                  <a16:creationId xmlns:a16="http://schemas.microsoft.com/office/drawing/2014/main" id="{1496BE89-F258-0DCE-BB39-CEC0E66710FB}"/>
                </a:ext>
              </a:extLst>
            </p:cNvPr>
            <p:cNvSpPr>
              <a:spLocks noEditPoints="1"/>
            </p:cNvSpPr>
            <p:nvPr/>
          </p:nvSpPr>
          <p:spPr bwMode="auto">
            <a:xfrm rot="9361498" flipV="1">
              <a:off x="2984067" y="905397"/>
              <a:ext cx="1375264" cy="1205649"/>
            </a:xfrm>
            <a:custGeom>
              <a:avLst/>
              <a:gdLst>
                <a:gd name="T0" fmla="*/ 726 w 1420"/>
                <a:gd name="T1" fmla="*/ 1231 h 1245"/>
                <a:gd name="T2" fmla="*/ 526 w 1420"/>
                <a:gd name="T3" fmla="*/ 1219 h 1245"/>
                <a:gd name="T4" fmla="*/ 482 w 1420"/>
                <a:gd name="T5" fmla="*/ 1191 h 1245"/>
                <a:gd name="T6" fmla="*/ 742 w 1420"/>
                <a:gd name="T7" fmla="*/ 1215 h 1245"/>
                <a:gd name="T8" fmla="*/ 830 w 1420"/>
                <a:gd name="T9" fmla="*/ 1179 h 1245"/>
                <a:gd name="T10" fmla="*/ 414 w 1420"/>
                <a:gd name="T11" fmla="*/ 1131 h 1245"/>
                <a:gd name="T12" fmla="*/ 362 w 1420"/>
                <a:gd name="T13" fmla="*/ 1107 h 1245"/>
                <a:gd name="T14" fmla="*/ 354 w 1420"/>
                <a:gd name="T15" fmla="*/ 1099 h 1245"/>
                <a:gd name="T16" fmla="*/ 70 w 1420"/>
                <a:gd name="T17" fmla="*/ 795 h 1245"/>
                <a:gd name="T18" fmla="*/ 34 w 1420"/>
                <a:gd name="T19" fmla="*/ 763 h 1245"/>
                <a:gd name="T20" fmla="*/ 170 w 1420"/>
                <a:gd name="T21" fmla="*/ 99 h 1245"/>
                <a:gd name="T22" fmla="*/ 326 w 1420"/>
                <a:gd name="T23" fmla="*/ 11 h 1245"/>
                <a:gd name="T24" fmla="*/ 126 w 1420"/>
                <a:gd name="T25" fmla="*/ 303 h 1245"/>
                <a:gd name="T26" fmla="*/ 174 w 1420"/>
                <a:gd name="T27" fmla="*/ 239 h 1245"/>
                <a:gd name="T28" fmla="*/ 126 w 1420"/>
                <a:gd name="T29" fmla="*/ 635 h 1245"/>
                <a:gd name="T30" fmla="*/ 194 w 1420"/>
                <a:gd name="T31" fmla="*/ 775 h 1245"/>
                <a:gd name="T32" fmla="*/ 202 w 1420"/>
                <a:gd name="T33" fmla="*/ 807 h 1245"/>
                <a:gd name="T34" fmla="*/ 270 w 1420"/>
                <a:gd name="T35" fmla="*/ 887 h 1245"/>
                <a:gd name="T36" fmla="*/ 390 w 1420"/>
                <a:gd name="T37" fmla="*/ 967 h 1245"/>
                <a:gd name="T38" fmla="*/ 494 w 1420"/>
                <a:gd name="T39" fmla="*/ 1019 h 1245"/>
                <a:gd name="T40" fmla="*/ 986 w 1420"/>
                <a:gd name="T41" fmla="*/ 903 h 1245"/>
                <a:gd name="T42" fmla="*/ 1170 w 1420"/>
                <a:gd name="T43" fmla="*/ 583 h 1245"/>
                <a:gd name="T44" fmla="*/ 1130 w 1420"/>
                <a:gd name="T45" fmla="*/ 347 h 1245"/>
                <a:gd name="T46" fmla="*/ 1082 w 1420"/>
                <a:gd name="T47" fmla="*/ 251 h 1245"/>
                <a:gd name="T48" fmla="*/ 946 w 1420"/>
                <a:gd name="T49" fmla="*/ 159 h 1245"/>
                <a:gd name="T50" fmla="*/ 1074 w 1420"/>
                <a:gd name="T51" fmla="*/ 27 h 1245"/>
                <a:gd name="T52" fmla="*/ 1146 w 1420"/>
                <a:gd name="T53" fmla="*/ 19 h 1245"/>
                <a:gd name="T54" fmla="*/ 1270 w 1420"/>
                <a:gd name="T55" fmla="*/ 83 h 1245"/>
                <a:gd name="T56" fmla="*/ 1342 w 1420"/>
                <a:gd name="T57" fmla="*/ 127 h 1245"/>
                <a:gd name="T58" fmla="*/ 1394 w 1420"/>
                <a:gd name="T59" fmla="*/ 215 h 1245"/>
                <a:gd name="T60" fmla="*/ 1374 w 1420"/>
                <a:gd name="T61" fmla="*/ 235 h 1245"/>
                <a:gd name="T62" fmla="*/ 1398 w 1420"/>
                <a:gd name="T63" fmla="*/ 347 h 1245"/>
                <a:gd name="T64" fmla="*/ 1354 w 1420"/>
                <a:gd name="T65" fmla="*/ 735 h 1245"/>
                <a:gd name="T66" fmla="*/ 1262 w 1420"/>
                <a:gd name="T67" fmla="*/ 935 h 1245"/>
                <a:gd name="T68" fmla="*/ 942 w 1420"/>
                <a:gd name="T69" fmla="*/ 1167 h 1245"/>
                <a:gd name="T70" fmla="*/ 98 w 1420"/>
                <a:gd name="T71" fmla="*/ 391 h 1245"/>
                <a:gd name="T72" fmla="*/ 86 w 1420"/>
                <a:gd name="T73" fmla="*/ 447 h 1245"/>
                <a:gd name="T74" fmla="*/ 98 w 1420"/>
                <a:gd name="T75" fmla="*/ 391 h 1245"/>
                <a:gd name="T76" fmla="*/ 106 w 1420"/>
                <a:gd name="T77" fmla="*/ 351 h 1245"/>
                <a:gd name="T78" fmla="*/ 310 w 1420"/>
                <a:gd name="T79" fmla="*/ 959 h 1245"/>
                <a:gd name="T80" fmla="*/ 410 w 1420"/>
                <a:gd name="T81" fmla="*/ 1011 h 1245"/>
                <a:gd name="T82" fmla="*/ 418 w 1420"/>
                <a:gd name="T83" fmla="*/ 1023 h 1245"/>
                <a:gd name="T84" fmla="*/ 894 w 1420"/>
                <a:gd name="T85" fmla="*/ 1175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0" h="1245">
                  <a:moveTo>
                    <a:pt x="814" y="1207"/>
                  </a:moveTo>
                  <a:cubicBezTo>
                    <a:pt x="805" y="1208"/>
                    <a:pt x="795" y="1210"/>
                    <a:pt x="798" y="1223"/>
                  </a:cubicBezTo>
                  <a:cubicBezTo>
                    <a:pt x="769" y="1228"/>
                    <a:pt x="742" y="1221"/>
                    <a:pt x="726" y="1231"/>
                  </a:cubicBezTo>
                  <a:cubicBezTo>
                    <a:pt x="722" y="1226"/>
                    <a:pt x="722" y="1216"/>
                    <a:pt x="718" y="1211"/>
                  </a:cubicBezTo>
                  <a:cubicBezTo>
                    <a:pt x="708" y="1211"/>
                    <a:pt x="708" y="1227"/>
                    <a:pt x="718" y="1227"/>
                  </a:cubicBezTo>
                  <a:cubicBezTo>
                    <a:pt x="662" y="1245"/>
                    <a:pt x="580" y="1235"/>
                    <a:pt x="526" y="1219"/>
                  </a:cubicBezTo>
                  <a:cubicBezTo>
                    <a:pt x="519" y="1212"/>
                    <a:pt x="529" y="1209"/>
                    <a:pt x="526" y="1195"/>
                  </a:cubicBezTo>
                  <a:cubicBezTo>
                    <a:pt x="510" y="1206"/>
                    <a:pt x="489" y="1215"/>
                    <a:pt x="470" y="1203"/>
                  </a:cubicBezTo>
                  <a:cubicBezTo>
                    <a:pt x="468" y="1193"/>
                    <a:pt x="488" y="1205"/>
                    <a:pt x="482" y="1191"/>
                  </a:cubicBezTo>
                  <a:cubicBezTo>
                    <a:pt x="500" y="1188"/>
                    <a:pt x="515" y="1203"/>
                    <a:pt x="522" y="1187"/>
                  </a:cubicBezTo>
                  <a:cubicBezTo>
                    <a:pt x="629" y="1199"/>
                    <a:pt x="716" y="1213"/>
                    <a:pt x="810" y="1195"/>
                  </a:cubicBezTo>
                  <a:cubicBezTo>
                    <a:pt x="796" y="1207"/>
                    <a:pt x="747" y="1197"/>
                    <a:pt x="742" y="1215"/>
                  </a:cubicBezTo>
                  <a:cubicBezTo>
                    <a:pt x="769" y="1217"/>
                    <a:pt x="789" y="1201"/>
                    <a:pt x="830" y="1203"/>
                  </a:cubicBezTo>
                  <a:cubicBezTo>
                    <a:pt x="836" y="1193"/>
                    <a:pt x="818" y="1197"/>
                    <a:pt x="818" y="1195"/>
                  </a:cubicBezTo>
                  <a:cubicBezTo>
                    <a:pt x="816" y="1188"/>
                    <a:pt x="842" y="1173"/>
                    <a:pt x="830" y="1179"/>
                  </a:cubicBezTo>
                  <a:cubicBezTo>
                    <a:pt x="845" y="1172"/>
                    <a:pt x="846" y="1174"/>
                    <a:pt x="862" y="1175"/>
                  </a:cubicBezTo>
                  <a:cubicBezTo>
                    <a:pt x="862" y="1170"/>
                    <a:pt x="862" y="1164"/>
                    <a:pt x="862" y="1159"/>
                  </a:cubicBezTo>
                  <a:cubicBezTo>
                    <a:pt x="716" y="1202"/>
                    <a:pt x="531" y="1195"/>
                    <a:pt x="414" y="1131"/>
                  </a:cubicBezTo>
                  <a:cubicBezTo>
                    <a:pt x="409" y="1122"/>
                    <a:pt x="410" y="1109"/>
                    <a:pt x="402" y="1103"/>
                  </a:cubicBezTo>
                  <a:cubicBezTo>
                    <a:pt x="395" y="1111"/>
                    <a:pt x="402" y="1115"/>
                    <a:pt x="402" y="1127"/>
                  </a:cubicBezTo>
                  <a:cubicBezTo>
                    <a:pt x="389" y="1113"/>
                    <a:pt x="378" y="1120"/>
                    <a:pt x="362" y="1107"/>
                  </a:cubicBezTo>
                  <a:cubicBezTo>
                    <a:pt x="367" y="1097"/>
                    <a:pt x="370" y="1094"/>
                    <a:pt x="382" y="1099"/>
                  </a:cubicBezTo>
                  <a:cubicBezTo>
                    <a:pt x="380" y="1087"/>
                    <a:pt x="365" y="1090"/>
                    <a:pt x="362" y="1079"/>
                  </a:cubicBezTo>
                  <a:cubicBezTo>
                    <a:pt x="355" y="1085"/>
                    <a:pt x="365" y="1092"/>
                    <a:pt x="354" y="1099"/>
                  </a:cubicBezTo>
                  <a:cubicBezTo>
                    <a:pt x="336" y="1086"/>
                    <a:pt x="304" y="1073"/>
                    <a:pt x="318" y="1059"/>
                  </a:cubicBezTo>
                  <a:cubicBezTo>
                    <a:pt x="242" y="1011"/>
                    <a:pt x="184" y="945"/>
                    <a:pt x="118" y="887"/>
                  </a:cubicBezTo>
                  <a:cubicBezTo>
                    <a:pt x="120" y="854"/>
                    <a:pt x="81" y="828"/>
                    <a:pt x="70" y="795"/>
                  </a:cubicBezTo>
                  <a:cubicBezTo>
                    <a:pt x="64" y="802"/>
                    <a:pt x="54" y="794"/>
                    <a:pt x="46" y="791"/>
                  </a:cubicBezTo>
                  <a:cubicBezTo>
                    <a:pt x="65" y="787"/>
                    <a:pt x="54" y="768"/>
                    <a:pt x="54" y="751"/>
                  </a:cubicBezTo>
                  <a:cubicBezTo>
                    <a:pt x="47" y="739"/>
                    <a:pt x="46" y="766"/>
                    <a:pt x="34" y="763"/>
                  </a:cubicBezTo>
                  <a:cubicBezTo>
                    <a:pt x="21" y="749"/>
                    <a:pt x="41" y="743"/>
                    <a:pt x="50" y="739"/>
                  </a:cubicBezTo>
                  <a:cubicBezTo>
                    <a:pt x="0" y="638"/>
                    <a:pt x="3" y="461"/>
                    <a:pt x="42" y="331"/>
                  </a:cubicBezTo>
                  <a:cubicBezTo>
                    <a:pt x="69" y="242"/>
                    <a:pt x="118" y="169"/>
                    <a:pt x="170" y="99"/>
                  </a:cubicBezTo>
                  <a:cubicBezTo>
                    <a:pt x="199" y="91"/>
                    <a:pt x="233" y="56"/>
                    <a:pt x="262" y="35"/>
                  </a:cubicBezTo>
                  <a:cubicBezTo>
                    <a:pt x="274" y="41"/>
                    <a:pt x="254" y="48"/>
                    <a:pt x="254" y="55"/>
                  </a:cubicBezTo>
                  <a:cubicBezTo>
                    <a:pt x="282" y="45"/>
                    <a:pt x="306" y="15"/>
                    <a:pt x="326" y="11"/>
                  </a:cubicBezTo>
                  <a:cubicBezTo>
                    <a:pt x="337" y="19"/>
                    <a:pt x="316" y="31"/>
                    <a:pt x="306" y="31"/>
                  </a:cubicBezTo>
                  <a:cubicBezTo>
                    <a:pt x="223" y="106"/>
                    <a:pt x="156" y="205"/>
                    <a:pt x="114" y="315"/>
                  </a:cubicBezTo>
                  <a:cubicBezTo>
                    <a:pt x="116" y="325"/>
                    <a:pt x="122" y="305"/>
                    <a:pt x="126" y="303"/>
                  </a:cubicBezTo>
                  <a:cubicBezTo>
                    <a:pt x="132" y="318"/>
                    <a:pt x="121" y="327"/>
                    <a:pt x="118" y="343"/>
                  </a:cubicBezTo>
                  <a:cubicBezTo>
                    <a:pt x="140" y="324"/>
                    <a:pt x="138" y="280"/>
                    <a:pt x="166" y="267"/>
                  </a:cubicBezTo>
                  <a:cubicBezTo>
                    <a:pt x="151" y="261"/>
                    <a:pt x="168" y="233"/>
                    <a:pt x="174" y="239"/>
                  </a:cubicBezTo>
                  <a:cubicBezTo>
                    <a:pt x="183" y="252"/>
                    <a:pt x="167" y="259"/>
                    <a:pt x="162" y="271"/>
                  </a:cubicBezTo>
                  <a:cubicBezTo>
                    <a:pt x="144" y="319"/>
                    <a:pt x="120" y="392"/>
                    <a:pt x="114" y="447"/>
                  </a:cubicBezTo>
                  <a:cubicBezTo>
                    <a:pt x="106" y="515"/>
                    <a:pt x="122" y="572"/>
                    <a:pt x="126" y="635"/>
                  </a:cubicBezTo>
                  <a:cubicBezTo>
                    <a:pt x="140" y="646"/>
                    <a:pt x="156" y="673"/>
                    <a:pt x="146" y="695"/>
                  </a:cubicBezTo>
                  <a:cubicBezTo>
                    <a:pt x="157" y="704"/>
                    <a:pt x="160" y="721"/>
                    <a:pt x="174" y="727"/>
                  </a:cubicBezTo>
                  <a:cubicBezTo>
                    <a:pt x="162" y="753"/>
                    <a:pt x="190" y="753"/>
                    <a:pt x="194" y="775"/>
                  </a:cubicBezTo>
                  <a:cubicBezTo>
                    <a:pt x="190" y="775"/>
                    <a:pt x="186" y="775"/>
                    <a:pt x="182" y="775"/>
                  </a:cubicBezTo>
                  <a:cubicBezTo>
                    <a:pt x="185" y="790"/>
                    <a:pt x="194" y="773"/>
                    <a:pt x="202" y="783"/>
                  </a:cubicBezTo>
                  <a:cubicBezTo>
                    <a:pt x="204" y="796"/>
                    <a:pt x="193" y="799"/>
                    <a:pt x="202" y="807"/>
                  </a:cubicBezTo>
                  <a:cubicBezTo>
                    <a:pt x="202" y="815"/>
                    <a:pt x="217" y="801"/>
                    <a:pt x="222" y="811"/>
                  </a:cubicBezTo>
                  <a:cubicBezTo>
                    <a:pt x="220" y="819"/>
                    <a:pt x="216" y="819"/>
                    <a:pt x="210" y="815"/>
                  </a:cubicBezTo>
                  <a:cubicBezTo>
                    <a:pt x="230" y="838"/>
                    <a:pt x="277" y="851"/>
                    <a:pt x="270" y="887"/>
                  </a:cubicBezTo>
                  <a:cubicBezTo>
                    <a:pt x="278" y="891"/>
                    <a:pt x="293" y="884"/>
                    <a:pt x="298" y="899"/>
                  </a:cubicBezTo>
                  <a:cubicBezTo>
                    <a:pt x="301" y="912"/>
                    <a:pt x="290" y="905"/>
                    <a:pt x="286" y="903"/>
                  </a:cubicBezTo>
                  <a:cubicBezTo>
                    <a:pt x="326" y="919"/>
                    <a:pt x="355" y="946"/>
                    <a:pt x="390" y="967"/>
                  </a:cubicBezTo>
                  <a:cubicBezTo>
                    <a:pt x="390" y="971"/>
                    <a:pt x="385" y="970"/>
                    <a:pt x="382" y="971"/>
                  </a:cubicBezTo>
                  <a:cubicBezTo>
                    <a:pt x="394" y="975"/>
                    <a:pt x="428" y="977"/>
                    <a:pt x="434" y="999"/>
                  </a:cubicBezTo>
                  <a:cubicBezTo>
                    <a:pt x="455" y="992"/>
                    <a:pt x="484" y="1002"/>
                    <a:pt x="494" y="1019"/>
                  </a:cubicBezTo>
                  <a:cubicBezTo>
                    <a:pt x="542" y="1020"/>
                    <a:pt x="610" y="1031"/>
                    <a:pt x="650" y="1043"/>
                  </a:cubicBezTo>
                  <a:cubicBezTo>
                    <a:pt x="750" y="1013"/>
                    <a:pt x="886" y="1004"/>
                    <a:pt x="950" y="927"/>
                  </a:cubicBezTo>
                  <a:cubicBezTo>
                    <a:pt x="964" y="931"/>
                    <a:pt x="982" y="920"/>
                    <a:pt x="986" y="903"/>
                  </a:cubicBezTo>
                  <a:cubicBezTo>
                    <a:pt x="1029" y="876"/>
                    <a:pt x="1050" y="828"/>
                    <a:pt x="1086" y="795"/>
                  </a:cubicBezTo>
                  <a:cubicBezTo>
                    <a:pt x="1114" y="721"/>
                    <a:pt x="1154" y="682"/>
                    <a:pt x="1158" y="587"/>
                  </a:cubicBezTo>
                  <a:cubicBezTo>
                    <a:pt x="1161" y="585"/>
                    <a:pt x="1164" y="583"/>
                    <a:pt x="1170" y="583"/>
                  </a:cubicBezTo>
                  <a:cubicBezTo>
                    <a:pt x="1157" y="576"/>
                    <a:pt x="1174" y="546"/>
                    <a:pt x="1158" y="535"/>
                  </a:cubicBezTo>
                  <a:cubicBezTo>
                    <a:pt x="1181" y="470"/>
                    <a:pt x="1158" y="419"/>
                    <a:pt x="1150" y="359"/>
                  </a:cubicBezTo>
                  <a:cubicBezTo>
                    <a:pt x="1144" y="354"/>
                    <a:pt x="1140" y="347"/>
                    <a:pt x="1130" y="347"/>
                  </a:cubicBezTo>
                  <a:cubicBezTo>
                    <a:pt x="1125" y="327"/>
                    <a:pt x="1127" y="305"/>
                    <a:pt x="1122" y="295"/>
                  </a:cubicBezTo>
                  <a:cubicBezTo>
                    <a:pt x="1113" y="278"/>
                    <a:pt x="1100" y="277"/>
                    <a:pt x="1094" y="271"/>
                  </a:cubicBezTo>
                  <a:cubicBezTo>
                    <a:pt x="1086" y="263"/>
                    <a:pt x="1095" y="255"/>
                    <a:pt x="1082" y="251"/>
                  </a:cubicBezTo>
                  <a:cubicBezTo>
                    <a:pt x="1071" y="248"/>
                    <a:pt x="1058" y="258"/>
                    <a:pt x="1046" y="255"/>
                  </a:cubicBezTo>
                  <a:cubicBezTo>
                    <a:pt x="1017" y="247"/>
                    <a:pt x="1001" y="217"/>
                    <a:pt x="986" y="187"/>
                  </a:cubicBezTo>
                  <a:cubicBezTo>
                    <a:pt x="970" y="181"/>
                    <a:pt x="967" y="160"/>
                    <a:pt x="946" y="159"/>
                  </a:cubicBezTo>
                  <a:cubicBezTo>
                    <a:pt x="949" y="146"/>
                    <a:pt x="954" y="127"/>
                    <a:pt x="942" y="115"/>
                  </a:cubicBezTo>
                  <a:cubicBezTo>
                    <a:pt x="954" y="93"/>
                    <a:pt x="958" y="99"/>
                    <a:pt x="950" y="75"/>
                  </a:cubicBezTo>
                  <a:cubicBezTo>
                    <a:pt x="988" y="34"/>
                    <a:pt x="1038" y="62"/>
                    <a:pt x="1074" y="27"/>
                  </a:cubicBezTo>
                  <a:cubicBezTo>
                    <a:pt x="1099" y="40"/>
                    <a:pt x="1112" y="23"/>
                    <a:pt x="1130" y="31"/>
                  </a:cubicBezTo>
                  <a:cubicBezTo>
                    <a:pt x="1133" y="31"/>
                    <a:pt x="1133" y="15"/>
                    <a:pt x="1130" y="15"/>
                  </a:cubicBezTo>
                  <a:cubicBezTo>
                    <a:pt x="1136" y="0"/>
                    <a:pt x="1136" y="24"/>
                    <a:pt x="1146" y="19"/>
                  </a:cubicBezTo>
                  <a:cubicBezTo>
                    <a:pt x="1158" y="16"/>
                    <a:pt x="1137" y="13"/>
                    <a:pt x="1142" y="3"/>
                  </a:cubicBezTo>
                  <a:cubicBezTo>
                    <a:pt x="1148" y="9"/>
                    <a:pt x="1161" y="8"/>
                    <a:pt x="1158" y="23"/>
                  </a:cubicBezTo>
                  <a:cubicBezTo>
                    <a:pt x="1205" y="19"/>
                    <a:pt x="1219" y="86"/>
                    <a:pt x="1270" y="83"/>
                  </a:cubicBezTo>
                  <a:cubicBezTo>
                    <a:pt x="1277" y="96"/>
                    <a:pt x="1309" y="101"/>
                    <a:pt x="1298" y="119"/>
                  </a:cubicBezTo>
                  <a:cubicBezTo>
                    <a:pt x="1314" y="119"/>
                    <a:pt x="1325" y="124"/>
                    <a:pt x="1330" y="135"/>
                  </a:cubicBezTo>
                  <a:cubicBezTo>
                    <a:pt x="1334" y="132"/>
                    <a:pt x="1334" y="126"/>
                    <a:pt x="1342" y="127"/>
                  </a:cubicBezTo>
                  <a:cubicBezTo>
                    <a:pt x="1339" y="142"/>
                    <a:pt x="1367" y="134"/>
                    <a:pt x="1354" y="147"/>
                  </a:cubicBezTo>
                  <a:cubicBezTo>
                    <a:pt x="1380" y="132"/>
                    <a:pt x="1371" y="175"/>
                    <a:pt x="1390" y="179"/>
                  </a:cubicBezTo>
                  <a:cubicBezTo>
                    <a:pt x="1391" y="195"/>
                    <a:pt x="1380" y="210"/>
                    <a:pt x="1394" y="215"/>
                  </a:cubicBezTo>
                  <a:cubicBezTo>
                    <a:pt x="1391" y="221"/>
                    <a:pt x="1381" y="221"/>
                    <a:pt x="1374" y="223"/>
                  </a:cubicBezTo>
                  <a:cubicBezTo>
                    <a:pt x="1375" y="228"/>
                    <a:pt x="1381" y="226"/>
                    <a:pt x="1386" y="227"/>
                  </a:cubicBezTo>
                  <a:cubicBezTo>
                    <a:pt x="1384" y="232"/>
                    <a:pt x="1381" y="235"/>
                    <a:pt x="1374" y="235"/>
                  </a:cubicBezTo>
                  <a:cubicBezTo>
                    <a:pt x="1382" y="245"/>
                    <a:pt x="1395" y="271"/>
                    <a:pt x="1382" y="287"/>
                  </a:cubicBezTo>
                  <a:cubicBezTo>
                    <a:pt x="1383" y="295"/>
                    <a:pt x="1393" y="295"/>
                    <a:pt x="1398" y="299"/>
                  </a:cubicBezTo>
                  <a:cubicBezTo>
                    <a:pt x="1391" y="317"/>
                    <a:pt x="1395" y="341"/>
                    <a:pt x="1398" y="347"/>
                  </a:cubicBezTo>
                  <a:cubicBezTo>
                    <a:pt x="1392" y="437"/>
                    <a:pt x="1420" y="534"/>
                    <a:pt x="1382" y="623"/>
                  </a:cubicBezTo>
                  <a:cubicBezTo>
                    <a:pt x="1385" y="630"/>
                    <a:pt x="1389" y="638"/>
                    <a:pt x="1390" y="647"/>
                  </a:cubicBezTo>
                  <a:cubicBezTo>
                    <a:pt x="1374" y="673"/>
                    <a:pt x="1368" y="708"/>
                    <a:pt x="1354" y="735"/>
                  </a:cubicBezTo>
                  <a:cubicBezTo>
                    <a:pt x="1354" y="739"/>
                    <a:pt x="1359" y="738"/>
                    <a:pt x="1362" y="739"/>
                  </a:cubicBezTo>
                  <a:cubicBezTo>
                    <a:pt x="1336" y="808"/>
                    <a:pt x="1303" y="869"/>
                    <a:pt x="1258" y="919"/>
                  </a:cubicBezTo>
                  <a:cubicBezTo>
                    <a:pt x="1261" y="923"/>
                    <a:pt x="1262" y="928"/>
                    <a:pt x="1262" y="935"/>
                  </a:cubicBezTo>
                  <a:cubicBezTo>
                    <a:pt x="1258" y="935"/>
                    <a:pt x="1254" y="935"/>
                    <a:pt x="1250" y="935"/>
                  </a:cubicBezTo>
                  <a:cubicBezTo>
                    <a:pt x="1216" y="995"/>
                    <a:pt x="1167" y="1039"/>
                    <a:pt x="1106" y="1071"/>
                  </a:cubicBezTo>
                  <a:cubicBezTo>
                    <a:pt x="1088" y="1122"/>
                    <a:pt x="1003" y="1136"/>
                    <a:pt x="942" y="1167"/>
                  </a:cubicBezTo>
                  <a:cubicBezTo>
                    <a:pt x="937" y="1170"/>
                    <a:pt x="936" y="1180"/>
                    <a:pt x="930" y="1183"/>
                  </a:cubicBezTo>
                  <a:cubicBezTo>
                    <a:pt x="903" y="1198"/>
                    <a:pt x="805" y="1222"/>
                    <a:pt x="814" y="1207"/>
                  </a:cubicBezTo>
                  <a:close/>
                  <a:moveTo>
                    <a:pt x="98" y="391"/>
                  </a:moveTo>
                  <a:cubicBezTo>
                    <a:pt x="110" y="386"/>
                    <a:pt x="104" y="418"/>
                    <a:pt x="90" y="411"/>
                  </a:cubicBezTo>
                  <a:cubicBezTo>
                    <a:pt x="86" y="429"/>
                    <a:pt x="97" y="431"/>
                    <a:pt x="98" y="443"/>
                  </a:cubicBezTo>
                  <a:cubicBezTo>
                    <a:pt x="90" y="446"/>
                    <a:pt x="95" y="455"/>
                    <a:pt x="86" y="447"/>
                  </a:cubicBezTo>
                  <a:cubicBezTo>
                    <a:pt x="97" y="462"/>
                    <a:pt x="80" y="484"/>
                    <a:pt x="94" y="491"/>
                  </a:cubicBezTo>
                  <a:cubicBezTo>
                    <a:pt x="98" y="450"/>
                    <a:pt x="114" y="400"/>
                    <a:pt x="114" y="367"/>
                  </a:cubicBezTo>
                  <a:cubicBezTo>
                    <a:pt x="91" y="367"/>
                    <a:pt x="114" y="387"/>
                    <a:pt x="98" y="391"/>
                  </a:cubicBezTo>
                  <a:close/>
                  <a:moveTo>
                    <a:pt x="118" y="367"/>
                  </a:moveTo>
                  <a:cubicBezTo>
                    <a:pt x="113" y="357"/>
                    <a:pt x="130" y="350"/>
                    <a:pt x="118" y="347"/>
                  </a:cubicBezTo>
                  <a:cubicBezTo>
                    <a:pt x="117" y="352"/>
                    <a:pt x="112" y="351"/>
                    <a:pt x="106" y="351"/>
                  </a:cubicBezTo>
                  <a:cubicBezTo>
                    <a:pt x="103" y="364"/>
                    <a:pt x="112" y="364"/>
                    <a:pt x="118" y="367"/>
                  </a:cubicBezTo>
                  <a:close/>
                  <a:moveTo>
                    <a:pt x="346" y="987"/>
                  </a:moveTo>
                  <a:cubicBezTo>
                    <a:pt x="330" y="979"/>
                    <a:pt x="339" y="960"/>
                    <a:pt x="310" y="959"/>
                  </a:cubicBezTo>
                  <a:cubicBezTo>
                    <a:pt x="316" y="972"/>
                    <a:pt x="338" y="990"/>
                    <a:pt x="346" y="987"/>
                  </a:cubicBezTo>
                  <a:close/>
                  <a:moveTo>
                    <a:pt x="366" y="999"/>
                  </a:moveTo>
                  <a:cubicBezTo>
                    <a:pt x="373" y="1015"/>
                    <a:pt x="396" y="1023"/>
                    <a:pt x="410" y="1011"/>
                  </a:cubicBezTo>
                  <a:cubicBezTo>
                    <a:pt x="394" y="1010"/>
                    <a:pt x="385" y="985"/>
                    <a:pt x="366" y="999"/>
                  </a:cubicBezTo>
                  <a:close/>
                  <a:moveTo>
                    <a:pt x="478" y="1043"/>
                  </a:moveTo>
                  <a:cubicBezTo>
                    <a:pt x="456" y="1046"/>
                    <a:pt x="450" y="1021"/>
                    <a:pt x="418" y="1023"/>
                  </a:cubicBezTo>
                  <a:cubicBezTo>
                    <a:pt x="427" y="1045"/>
                    <a:pt x="460" y="1050"/>
                    <a:pt x="478" y="1043"/>
                  </a:cubicBezTo>
                  <a:close/>
                  <a:moveTo>
                    <a:pt x="874" y="1191"/>
                  </a:moveTo>
                  <a:cubicBezTo>
                    <a:pt x="884" y="1189"/>
                    <a:pt x="889" y="1182"/>
                    <a:pt x="894" y="1175"/>
                  </a:cubicBezTo>
                  <a:cubicBezTo>
                    <a:pt x="881" y="1174"/>
                    <a:pt x="875" y="1180"/>
                    <a:pt x="874" y="1191"/>
                  </a:cubicBezTo>
                  <a:close/>
                </a:path>
              </a:pathLst>
            </a:custGeom>
            <a:solidFill>
              <a:srgbClr val="A91A1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2A0961D3-E069-053F-D82B-B0B6C4D030ED}"/>
                </a:ext>
              </a:extLst>
            </p:cNvPr>
            <p:cNvSpPr/>
            <p:nvPr/>
          </p:nvSpPr>
          <p:spPr>
            <a:xfrm>
              <a:off x="3299421" y="1003104"/>
              <a:ext cx="748502" cy="712636"/>
            </a:xfrm>
            <a:prstGeom prst="ellipse">
              <a:avLst/>
            </a:prstGeom>
            <a:solidFill>
              <a:srgbClr val="A91A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/>
                <a:ea typeface="华文新魏"/>
                <a:sym typeface="Arial"/>
              </a:endParaRP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D2D0E50B-F745-F620-C59C-BC10B354F2C0}"/>
              </a:ext>
            </a:extLst>
          </p:cNvPr>
          <p:cNvSpPr txBox="1"/>
          <p:nvPr/>
        </p:nvSpPr>
        <p:spPr>
          <a:xfrm>
            <a:off x="10443485" y="1630409"/>
            <a:ext cx="6771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bg1"/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defRPr>
            </a:lvl1pPr>
          </a:lstStyle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华文新魏"/>
                <a:sym typeface="Arial"/>
              </a:rPr>
              <a:t>死亡重启程序</a:t>
            </a:r>
          </a:p>
        </p:txBody>
      </p:sp>
    </p:spTree>
    <p:extLst>
      <p:ext uri="{BB962C8B-B14F-4D97-AF65-F5344CB8AC3E}">
        <p14:creationId xmlns:p14="http://schemas.microsoft.com/office/powerpoint/2010/main" val="3737382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DAE3638-E9F1-4070-879F-4076AF25E1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9DB2BE6D-AD4A-49CC-94E5-5E83AC8AE1AC}"/>
              </a:ext>
            </a:extLst>
          </p:cNvPr>
          <p:cNvSpPr/>
          <p:nvPr/>
        </p:nvSpPr>
        <p:spPr>
          <a:xfrm>
            <a:off x="710734" y="517939"/>
            <a:ext cx="10034337" cy="571055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华文新魏"/>
              <a:sym typeface="Arial"/>
            </a:endParaRPr>
          </a:p>
        </p:txBody>
      </p: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9C0B2AAB-834A-4FFA-B5AE-F86815D47BBE}"/>
              </a:ext>
            </a:extLst>
          </p:cNvPr>
          <p:cNvGrpSpPr/>
          <p:nvPr/>
        </p:nvGrpSpPr>
        <p:grpSpPr>
          <a:xfrm>
            <a:off x="411862" y="270025"/>
            <a:ext cx="1075989" cy="3743515"/>
            <a:chOff x="817566" y="2282932"/>
            <a:chExt cx="1075989" cy="3743515"/>
          </a:xfrm>
        </p:grpSpPr>
        <p:pic>
          <p:nvPicPr>
            <p:cNvPr id="102" name="图片 101">
              <a:extLst>
                <a:ext uri="{FF2B5EF4-FFF2-40B4-BE49-F238E27FC236}">
                  <a16:creationId xmlns:a16="http://schemas.microsoft.com/office/drawing/2014/main" id="{BD2FDEB0-AB45-4435-A991-B0D4AF15B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7566" y="2282932"/>
              <a:ext cx="1075989" cy="3743515"/>
            </a:xfrm>
            <a:prstGeom prst="rect">
              <a:avLst/>
            </a:prstGeom>
          </p:spPr>
        </p:pic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5F4AFB62-015D-4B0F-8881-8DA8566A3218}"/>
                </a:ext>
              </a:extLst>
            </p:cNvPr>
            <p:cNvSpPr txBox="1"/>
            <p:nvPr/>
          </p:nvSpPr>
          <p:spPr>
            <a:xfrm>
              <a:off x="1116438" y="2882234"/>
              <a:ext cx="640475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bg1"/>
                  </a:solidFill>
                  <a:latin typeface="汉仪书魂体简" panose="02010609000101010101" pitchFamily="49" charset="-122"/>
                  <a:ea typeface="汉仪书魂体简" panose="02010609000101010101" pitchFamily="49" charset="-122"/>
                </a:defRPr>
              </a:lvl1pPr>
            </a:lstStyle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华文新魏"/>
                  <a:sym typeface="Arial"/>
                </a:rPr>
                <a:t>特色的弹反机制</a:t>
              </a: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B204D2F8-4848-1356-6800-ECCF789BF5D2}"/>
              </a:ext>
            </a:extLst>
          </p:cNvPr>
          <p:cNvSpPr/>
          <p:nvPr/>
        </p:nvSpPr>
        <p:spPr>
          <a:xfrm>
            <a:off x="1198627" y="1425901"/>
            <a:ext cx="4897373" cy="595091"/>
          </a:xfrm>
          <a:prstGeom prst="rect">
            <a:avLst/>
          </a:prstGeom>
          <a:solidFill>
            <a:srgbClr val="00519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2DD366F-28CF-317E-A2D8-3437E5BF5D36}"/>
              </a:ext>
            </a:extLst>
          </p:cNvPr>
          <p:cNvSpPr/>
          <p:nvPr/>
        </p:nvSpPr>
        <p:spPr>
          <a:xfrm>
            <a:off x="1217735" y="1562980"/>
            <a:ext cx="4859155" cy="43037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2000" b="1" dirty="0" err="1">
                <a:solidFill>
                  <a:schemeClr val="bg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防御机制</a:t>
            </a:r>
            <a:endParaRPr lang="en-US" sz="2000" b="1" dirty="0">
              <a:solidFill>
                <a:schemeClr val="bg1"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2A3DBB6-1A88-6027-69A7-1AFFB925654A}"/>
              </a:ext>
            </a:extLst>
          </p:cNvPr>
          <p:cNvSpPr txBox="1"/>
          <p:nvPr/>
        </p:nvSpPr>
        <p:spPr>
          <a:xfrm>
            <a:off x="1774497" y="2698820"/>
            <a:ext cx="3751313" cy="144739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sz="2000" dirty="0" err="1">
                <a:solidFill>
                  <a:schemeClr val="dk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玩家在遭受攻击前可激活防御状态，减少所受伤害。实现方式是通过</a:t>
            </a:r>
            <a:r>
              <a:rPr lang="en-US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按键或按钮实现防御状态切换</a:t>
            </a:r>
            <a:r>
              <a:rPr lang="en-US" sz="2000" dirty="0" err="1">
                <a:solidFill>
                  <a:schemeClr val="dk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，并对攻击进行判定和伤害计算</a:t>
            </a:r>
            <a:endParaRPr lang="en-US" altLang="en-US" sz="2000" dirty="0">
              <a:solidFill>
                <a:schemeClr val="dk1"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04DD445-B67A-FACE-589B-A8AD8B4A189A}"/>
              </a:ext>
            </a:extLst>
          </p:cNvPr>
          <p:cNvSpPr/>
          <p:nvPr/>
        </p:nvSpPr>
        <p:spPr>
          <a:xfrm>
            <a:off x="6078243" y="1418270"/>
            <a:ext cx="4666828" cy="602555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F946921-8D25-C514-15FB-FA7704BAAF6A}"/>
              </a:ext>
            </a:extLst>
          </p:cNvPr>
          <p:cNvSpPr/>
          <p:nvPr/>
        </p:nvSpPr>
        <p:spPr>
          <a:xfrm>
            <a:off x="6458716" y="1555746"/>
            <a:ext cx="4304499" cy="43037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2000" b="1" dirty="0" err="1">
                <a:solidFill>
                  <a:schemeClr val="dk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闪身机制</a:t>
            </a:r>
            <a:endParaRPr lang="zh-CN" alt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163E3E1-8894-0E9F-8670-C82289630ACF}"/>
              </a:ext>
            </a:extLst>
          </p:cNvPr>
          <p:cNvSpPr txBox="1"/>
          <p:nvPr/>
        </p:nvSpPr>
        <p:spPr>
          <a:xfrm>
            <a:off x="6236720" y="2729611"/>
            <a:ext cx="4064000" cy="2414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dirty="0">
                <a:solidFill>
                  <a:schemeClr val="dk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利用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线程</a:t>
            </a:r>
            <a:r>
              <a:rPr lang="zh-CN" altLang="en-US" dirty="0">
                <a:solidFill>
                  <a:schemeClr val="dk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，一边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监听键盘</a:t>
            </a:r>
            <a:r>
              <a:rPr lang="zh-CN" altLang="en-US" dirty="0">
                <a:solidFill>
                  <a:schemeClr val="dk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，一边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等待时间</a:t>
            </a:r>
            <a:r>
              <a:rPr lang="en-US" dirty="0">
                <a:solidFill>
                  <a:schemeClr val="dk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，实现“规定时间内按键”的闪身动作，躲避攻击。实现方式是创建一个监听线程，用于检测玩家是否在规定的时间内按下特定的按键，如果按下则执行闪身动作并躲避攻击。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297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DAE3638-E9F1-4070-879F-4076AF25E1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80226"/>
            <a:ext cx="12192000" cy="6858000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9DB2BE6D-AD4A-49CC-94E5-5E83AC8AE1AC}"/>
              </a:ext>
            </a:extLst>
          </p:cNvPr>
          <p:cNvSpPr/>
          <p:nvPr/>
        </p:nvSpPr>
        <p:spPr>
          <a:xfrm>
            <a:off x="715558" y="517939"/>
            <a:ext cx="10034337" cy="571055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华文新魏"/>
              <a:sym typeface="Arial"/>
            </a:endParaRPr>
          </a:p>
        </p:txBody>
      </p: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9C0B2AAB-834A-4FFA-B5AE-F86815D47BBE}"/>
              </a:ext>
            </a:extLst>
          </p:cNvPr>
          <p:cNvGrpSpPr/>
          <p:nvPr/>
        </p:nvGrpSpPr>
        <p:grpSpPr>
          <a:xfrm>
            <a:off x="416686" y="402703"/>
            <a:ext cx="1075989" cy="3743515"/>
            <a:chOff x="817566" y="2282932"/>
            <a:chExt cx="1075989" cy="3743515"/>
          </a:xfrm>
        </p:grpSpPr>
        <p:pic>
          <p:nvPicPr>
            <p:cNvPr id="102" name="图片 101">
              <a:extLst>
                <a:ext uri="{FF2B5EF4-FFF2-40B4-BE49-F238E27FC236}">
                  <a16:creationId xmlns:a16="http://schemas.microsoft.com/office/drawing/2014/main" id="{BD2FDEB0-AB45-4435-A991-B0D4AF15B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7566" y="2282932"/>
              <a:ext cx="1075989" cy="3743515"/>
            </a:xfrm>
            <a:prstGeom prst="rect">
              <a:avLst/>
            </a:prstGeom>
          </p:spPr>
        </p:pic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5F4AFB62-015D-4B0F-8881-8DA8566A3218}"/>
                </a:ext>
              </a:extLst>
            </p:cNvPr>
            <p:cNvSpPr txBox="1"/>
            <p:nvPr/>
          </p:nvSpPr>
          <p:spPr>
            <a:xfrm>
              <a:off x="1116438" y="2882234"/>
              <a:ext cx="640475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bg1"/>
                  </a:solidFill>
                  <a:latin typeface="汉仪书魂体简" panose="02010609000101010101" pitchFamily="49" charset="-122"/>
                  <a:ea typeface="汉仪书魂体简" panose="02010609000101010101" pitchFamily="49" charset="-122"/>
                </a:defRPr>
              </a:lvl1pPr>
            </a:lstStyle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华文新魏"/>
                  <a:sym typeface="Arial"/>
                </a:rPr>
                <a:t>特色的弹反机制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FFE19ED0-27AD-1962-5DBB-44164AB0A1CF}"/>
              </a:ext>
            </a:extLst>
          </p:cNvPr>
          <p:cNvSpPr txBox="1"/>
          <p:nvPr/>
        </p:nvSpPr>
        <p:spPr>
          <a:xfrm>
            <a:off x="1343328" y="1055549"/>
            <a:ext cx="3620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i="1" dirty="0"/>
              <a:t>演示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437127-44C3-303A-1F71-98DE9818A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2307" y="1763435"/>
            <a:ext cx="6440170" cy="14547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9B51D7C-FFF6-2425-99F2-32B2D91226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2306" y="3333456"/>
            <a:ext cx="6440169" cy="179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78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DAE3638-E9F1-4070-879F-4076AF25E1D1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80226"/>
            <a:ext cx="12192000" cy="6858000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9DB2BE6D-AD4A-49CC-94E5-5E83AC8AE1AC}"/>
              </a:ext>
            </a:extLst>
          </p:cNvPr>
          <p:cNvSpPr/>
          <p:nvPr/>
        </p:nvSpPr>
        <p:spPr>
          <a:xfrm>
            <a:off x="715558" y="505665"/>
            <a:ext cx="10034337" cy="571055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华文新魏"/>
              <a:sym typeface="Arial"/>
            </a:endParaRPr>
          </a:p>
        </p:txBody>
      </p: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9C0B2AAB-834A-4FFA-B5AE-F86815D47BBE}"/>
              </a:ext>
            </a:extLst>
          </p:cNvPr>
          <p:cNvGrpSpPr/>
          <p:nvPr/>
        </p:nvGrpSpPr>
        <p:grpSpPr>
          <a:xfrm>
            <a:off x="447230" y="408840"/>
            <a:ext cx="1075989" cy="3743515"/>
            <a:chOff x="898680" y="2289069"/>
            <a:chExt cx="1075989" cy="3743515"/>
          </a:xfrm>
        </p:grpSpPr>
        <p:pic>
          <p:nvPicPr>
            <p:cNvPr id="102" name="图片 101">
              <a:extLst>
                <a:ext uri="{FF2B5EF4-FFF2-40B4-BE49-F238E27FC236}">
                  <a16:creationId xmlns:a16="http://schemas.microsoft.com/office/drawing/2014/main" id="{BD2FDEB0-AB45-4435-A991-B0D4AF15B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8680" y="2289069"/>
              <a:ext cx="1075989" cy="3743515"/>
            </a:xfrm>
            <a:prstGeom prst="rect">
              <a:avLst/>
            </a:prstGeom>
          </p:spPr>
        </p:pic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5F4AFB62-015D-4B0F-8881-8DA8566A3218}"/>
                </a:ext>
              </a:extLst>
            </p:cNvPr>
            <p:cNvSpPr txBox="1"/>
            <p:nvPr/>
          </p:nvSpPr>
          <p:spPr>
            <a:xfrm>
              <a:off x="1167008" y="2883553"/>
              <a:ext cx="640475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bg1"/>
                  </a:solidFill>
                  <a:latin typeface="汉仪书魂体简" panose="02010609000101010101" pitchFamily="49" charset="-122"/>
                  <a:ea typeface="汉仪书魂体简" panose="02010609000101010101" pitchFamily="49" charset="-122"/>
                </a:defRPr>
              </a:lvl1pPr>
            </a:lstStyle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华文新魏"/>
                  <a:sym typeface="Arial"/>
                </a:rPr>
                <a:t>有趣的进度条设计</a:t>
              </a:r>
            </a:p>
          </p:txBody>
        </p:sp>
      </p:grp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E5FA3482-9E43-6AB6-8994-B64E2D920FD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76344" y="1853457"/>
            <a:ext cx="3607243" cy="3559803"/>
          </a:xfrm>
          <a:prstGeom prst="parallelogram">
            <a:avLst/>
          </a:prstGeom>
          <a:noFill/>
          <a:ln w="12700" cap="flat" cmpd="sng" algn="ctr">
            <a:solidFill>
              <a:srgbClr val="02428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19DD28E6-34E4-4544-7D7C-5BF173934B9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88295" y="1688021"/>
            <a:ext cx="3607243" cy="3559803"/>
          </a:xfrm>
          <a:prstGeom prst="parallelogram">
            <a:avLst/>
          </a:prstGeom>
          <a:solidFill>
            <a:srgbClr val="02428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16" name="文本框 13">
            <a:extLst>
              <a:ext uri="{FF2B5EF4-FFF2-40B4-BE49-F238E27FC236}">
                <a16:creationId xmlns:a16="http://schemas.microsoft.com/office/drawing/2014/main" id="{AD88AE12-847E-E4CE-6B9C-CD26C168C76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991544" y="1915523"/>
            <a:ext cx="1888594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800" b="1" dirty="0" err="1">
                <a:solidFill>
                  <a:schemeClr val="bg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游戏加载</a:t>
            </a:r>
            <a:endParaRPr lang="en-US" altLang="en-US" sz="2800" b="1" kern="0" dirty="0">
              <a:solidFill>
                <a:schemeClr val="bg1"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AC546662-ECBA-8054-E440-130BEB85E24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373271" y="1853457"/>
            <a:ext cx="3607243" cy="3559803"/>
          </a:xfrm>
          <a:prstGeom prst="parallelogram">
            <a:avLst/>
          </a:prstGeom>
          <a:noFill/>
          <a:ln w="12700" cap="flat" cmpd="sng" algn="ctr">
            <a:solidFill>
              <a:srgbClr val="02428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9F9572E8-9923-B444-F449-A80EF28AC09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185222" y="1688021"/>
            <a:ext cx="3607243" cy="3559803"/>
          </a:xfrm>
          <a:prstGeom prst="parallelogram">
            <a:avLst/>
          </a:prstGeom>
          <a:solidFill>
            <a:srgbClr val="02428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19" name="文本框 13">
            <a:extLst>
              <a:ext uri="{FF2B5EF4-FFF2-40B4-BE49-F238E27FC236}">
                <a16:creationId xmlns:a16="http://schemas.microsoft.com/office/drawing/2014/main" id="{78292792-F533-B12B-D0B6-EB2507D69B6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388470" y="1915523"/>
            <a:ext cx="20253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8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人物对话</a:t>
            </a: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id="{505DA262-2FAA-4134-DDCF-C836EF49CFB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770197" y="1853457"/>
            <a:ext cx="3607243" cy="3559803"/>
          </a:xfrm>
          <a:prstGeom prst="parallelogram">
            <a:avLst/>
          </a:prstGeom>
          <a:noFill/>
          <a:ln w="12700" cap="flat" cmpd="sng" algn="ctr">
            <a:solidFill>
              <a:srgbClr val="02428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0D6B0F3C-9E80-3F84-F3F1-E8F93C6AE4BC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7582148" y="1688021"/>
            <a:ext cx="3607243" cy="3559803"/>
          </a:xfrm>
          <a:prstGeom prst="parallelogram">
            <a:avLst/>
          </a:prstGeom>
          <a:solidFill>
            <a:srgbClr val="02428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22" name="文本框 14">
            <a:extLst>
              <a:ext uri="{FF2B5EF4-FFF2-40B4-BE49-F238E27FC236}">
                <a16:creationId xmlns:a16="http://schemas.microsoft.com/office/drawing/2014/main" id="{269B675C-B618-BEC9-D73B-C3F187AF5AAA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8387411" y="2955756"/>
            <a:ext cx="2038989" cy="2414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  <a:defRPr/>
            </a:pPr>
            <a:r>
              <a:rPr lang="en-US">
                <a:solidFill>
                  <a:schemeClr val="bg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显示任务的完成度进度条，让玩家了解当前任务的完成度，并激励玩家继续完成任务。</a:t>
            </a:r>
            <a:endParaRPr lang="en-US">
              <a:solidFill>
                <a:schemeClr val="bg1"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40000"/>
              </a:lnSpc>
              <a:defRPr/>
            </a:pPr>
            <a:endParaRPr lang="en-US" altLang="zh-CN" kern="0" dirty="0">
              <a:solidFill>
                <a:schemeClr val="bg1"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文本框 13">
            <a:extLst>
              <a:ext uri="{FF2B5EF4-FFF2-40B4-BE49-F238E27FC236}">
                <a16:creationId xmlns:a16="http://schemas.microsoft.com/office/drawing/2014/main" id="{78CF8DE1-5B83-4CD8-8C6A-9CAAA5390F8E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8785397" y="1915523"/>
            <a:ext cx="1852521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2800" b="1" dirty="0" err="1">
                <a:solidFill>
                  <a:schemeClr val="bg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任务完成度</a:t>
            </a:r>
            <a:endParaRPr lang="en-US" altLang="en-US" sz="2800" b="1" kern="0" dirty="0">
              <a:solidFill>
                <a:schemeClr val="bg1"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4" name="文本框 14">
            <a:extLst>
              <a:ext uri="{FF2B5EF4-FFF2-40B4-BE49-F238E27FC236}">
                <a16:creationId xmlns:a16="http://schemas.microsoft.com/office/drawing/2014/main" id="{4C670CD7-C4AD-4CC7-95B0-7D833921D6F6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4940882" y="2955756"/>
            <a:ext cx="2024431" cy="1252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  <a:defRPr/>
            </a:pPr>
            <a:r>
              <a:rPr lang="zh-CN" altLang="en-US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与游戏中人物对话时，等待对话内容生成</a:t>
            </a:r>
          </a:p>
        </p:txBody>
      </p:sp>
      <p:sp>
        <p:nvSpPr>
          <p:cNvPr id="25" name="文本框 14">
            <a:extLst>
              <a:ext uri="{FF2B5EF4-FFF2-40B4-BE49-F238E27FC236}">
                <a16:creationId xmlns:a16="http://schemas.microsoft.com/office/drawing/2014/main" id="{FFD709CE-22E3-0AFA-D0A4-C618FC709D92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524674" y="2955756"/>
            <a:ext cx="2148502" cy="121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kern="0" dirty="0">
                <a:solidFill>
                  <a:schemeClr val="bg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模拟一个进度条，是游戏变得较为有趣，提高可玩性。</a:t>
            </a:r>
            <a:endParaRPr lang="en-US" altLang="zh-CN" kern="0" dirty="0">
              <a:solidFill>
                <a:schemeClr val="bg1"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09372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ttp://img.hb.aicdn.com/6e064db43c736ffd993b4a129cf61895f8c5b8d23de9f-Sz4VGO">
            <a:extLst>
              <a:ext uri="{FF2B5EF4-FFF2-40B4-BE49-F238E27FC236}">
                <a16:creationId xmlns:a16="http://schemas.microsoft.com/office/drawing/2014/main" id="{7315D148-3696-4B35-8CB8-D7DECDF780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6A7DD0F2-716B-465A-9E18-1965A1D99EAF}"/>
              </a:ext>
            </a:extLst>
          </p:cNvPr>
          <p:cNvSpPr/>
          <p:nvPr/>
        </p:nvSpPr>
        <p:spPr>
          <a:xfrm>
            <a:off x="707719" y="1820978"/>
            <a:ext cx="6112701" cy="41711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Arial"/>
                <a:ea typeface="华文新魏"/>
                <a:sym typeface="Arial"/>
              </a:rPr>
              <a:t>他试图颠覆武林的秩序，夺取武林之主的宝座，以实现他对整个武林的绝对统治。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0CCCD23-1B4A-4B8E-BBA1-1667E86BDC9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3" y="3398622"/>
            <a:ext cx="3311120" cy="345937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E6DE846B-6309-4FFC-BE9C-C4BB243EEA4C}"/>
              </a:ext>
            </a:extLst>
          </p:cNvPr>
          <p:cNvSpPr/>
          <p:nvPr/>
        </p:nvSpPr>
        <p:spPr>
          <a:xfrm>
            <a:off x="5675176" y="2932944"/>
            <a:ext cx="923330" cy="2694262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zh-CN" altLang="en-US" sz="1600" b="0" i="0" dirty="0">
                <a:solidFill>
                  <a:srgbClr val="333333"/>
                </a:solidFill>
                <a:effectLst/>
                <a:latin typeface="Arial"/>
                <a:ea typeface="华文新魏"/>
                <a:sym typeface="Arial"/>
              </a:rPr>
              <a:t>江湖，风起云涌，无数人浪迹天涯，闯荡江湖，只为追求那心中的侠客梦。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763CE8B-5ABC-41FE-A36D-E0D1FDBB7E11}"/>
              </a:ext>
            </a:extLst>
          </p:cNvPr>
          <p:cNvSpPr/>
          <p:nvPr/>
        </p:nvSpPr>
        <p:spPr>
          <a:xfrm>
            <a:off x="839244" y="1891430"/>
            <a:ext cx="5849655" cy="3895595"/>
          </a:xfrm>
          <a:prstGeom prst="rect">
            <a:avLst/>
          </a:prstGeom>
          <a:noFill/>
          <a:ln>
            <a:solidFill>
              <a:srgbClr val="5002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华文新魏"/>
              <a:sym typeface="Arial"/>
            </a:endParaRPr>
          </a:p>
        </p:txBody>
      </p:sp>
      <p:sp>
        <p:nvSpPr>
          <p:cNvPr id="14" name="Freeform 227">
            <a:extLst>
              <a:ext uri="{FF2B5EF4-FFF2-40B4-BE49-F238E27FC236}">
                <a16:creationId xmlns:a16="http://schemas.microsoft.com/office/drawing/2014/main" id="{D506D66D-35C3-4322-B4E4-1769D605759A}"/>
              </a:ext>
            </a:extLst>
          </p:cNvPr>
          <p:cNvSpPr>
            <a:spLocks noEditPoints="1"/>
          </p:cNvSpPr>
          <p:nvPr/>
        </p:nvSpPr>
        <p:spPr bwMode="auto">
          <a:xfrm>
            <a:off x="2845863" y="1460155"/>
            <a:ext cx="1701085" cy="1491284"/>
          </a:xfrm>
          <a:custGeom>
            <a:avLst/>
            <a:gdLst>
              <a:gd name="T0" fmla="*/ 726 w 1420"/>
              <a:gd name="T1" fmla="*/ 1231 h 1245"/>
              <a:gd name="T2" fmla="*/ 526 w 1420"/>
              <a:gd name="T3" fmla="*/ 1219 h 1245"/>
              <a:gd name="T4" fmla="*/ 482 w 1420"/>
              <a:gd name="T5" fmla="*/ 1191 h 1245"/>
              <a:gd name="T6" fmla="*/ 742 w 1420"/>
              <a:gd name="T7" fmla="*/ 1215 h 1245"/>
              <a:gd name="T8" fmla="*/ 830 w 1420"/>
              <a:gd name="T9" fmla="*/ 1179 h 1245"/>
              <a:gd name="T10" fmla="*/ 414 w 1420"/>
              <a:gd name="T11" fmla="*/ 1131 h 1245"/>
              <a:gd name="T12" fmla="*/ 362 w 1420"/>
              <a:gd name="T13" fmla="*/ 1107 h 1245"/>
              <a:gd name="T14" fmla="*/ 354 w 1420"/>
              <a:gd name="T15" fmla="*/ 1099 h 1245"/>
              <a:gd name="T16" fmla="*/ 70 w 1420"/>
              <a:gd name="T17" fmla="*/ 795 h 1245"/>
              <a:gd name="T18" fmla="*/ 34 w 1420"/>
              <a:gd name="T19" fmla="*/ 763 h 1245"/>
              <a:gd name="T20" fmla="*/ 170 w 1420"/>
              <a:gd name="T21" fmla="*/ 99 h 1245"/>
              <a:gd name="T22" fmla="*/ 326 w 1420"/>
              <a:gd name="T23" fmla="*/ 11 h 1245"/>
              <a:gd name="T24" fmla="*/ 126 w 1420"/>
              <a:gd name="T25" fmla="*/ 303 h 1245"/>
              <a:gd name="T26" fmla="*/ 174 w 1420"/>
              <a:gd name="T27" fmla="*/ 239 h 1245"/>
              <a:gd name="T28" fmla="*/ 126 w 1420"/>
              <a:gd name="T29" fmla="*/ 635 h 1245"/>
              <a:gd name="T30" fmla="*/ 194 w 1420"/>
              <a:gd name="T31" fmla="*/ 775 h 1245"/>
              <a:gd name="T32" fmla="*/ 202 w 1420"/>
              <a:gd name="T33" fmla="*/ 807 h 1245"/>
              <a:gd name="T34" fmla="*/ 270 w 1420"/>
              <a:gd name="T35" fmla="*/ 887 h 1245"/>
              <a:gd name="T36" fmla="*/ 390 w 1420"/>
              <a:gd name="T37" fmla="*/ 967 h 1245"/>
              <a:gd name="T38" fmla="*/ 494 w 1420"/>
              <a:gd name="T39" fmla="*/ 1019 h 1245"/>
              <a:gd name="T40" fmla="*/ 986 w 1420"/>
              <a:gd name="T41" fmla="*/ 903 h 1245"/>
              <a:gd name="T42" fmla="*/ 1170 w 1420"/>
              <a:gd name="T43" fmla="*/ 583 h 1245"/>
              <a:gd name="T44" fmla="*/ 1130 w 1420"/>
              <a:gd name="T45" fmla="*/ 347 h 1245"/>
              <a:gd name="T46" fmla="*/ 1082 w 1420"/>
              <a:gd name="T47" fmla="*/ 251 h 1245"/>
              <a:gd name="T48" fmla="*/ 946 w 1420"/>
              <a:gd name="T49" fmla="*/ 159 h 1245"/>
              <a:gd name="T50" fmla="*/ 1074 w 1420"/>
              <a:gd name="T51" fmla="*/ 27 h 1245"/>
              <a:gd name="T52" fmla="*/ 1146 w 1420"/>
              <a:gd name="T53" fmla="*/ 19 h 1245"/>
              <a:gd name="T54" fmla="*/ 1270 w 1420"/>
              <a:gd name="T55" fmla="*/ 83 h 1245"/>
              <a:gd name="T56" fmla="*/ 1342 w 1420"/>
              <a:gd name="T57" fmla="*/ 127 h 1245"/>
              <a:gd name="T58" fmla="*/ 1394 w 1420"/>
              <a:gd name="T59" fmla="*/ 215 h 1245"/>
              <a:gd name="T60" fmla="*/ 1374 w 1420"/>
              <a:gd name="T61" fmla="*/ 235 h 1245"/>
              <a:gd name="T62" fmla="*/ 1398 w 1420"/>
              <a:gd name="T63" fmla="*/ 347 h 1245"/>
              <a:gd name="T64" fmla="*/ 1354 w 1420"/>
              <a:gd name="T65" fmla="*/ 735 h 1245"/>
              <a:gd name="T66" fmla="*/ 1262 w 1420"/>
              <a:gd name="T67" fmla="*/ 935 h 1245"/>
              <a:gd name="T68" fmla="*/ 942 w 1420"/>
              <a:gd name="T69" fmla="*/ 1167 h 1245"/>
              <a:gd name="T70" fmla="*/ 98 w 1420"/>
              <a:gd name="T71" fmla="*/ 391 h 1245"/>
              <a:gd name="T72" fmla="*/ 86 w 1420"/>
              <a:gd name="T73" fmla="*/ 447 h 1245"/>
              <a:gd name="T74" fmla="*/ 98 w 1420"/>
              <a:gd name="T75" fmla="*/ 391 h 1245"/>
              <a:gd name="T76" fmla="*/ 106 w 1420"/>
              <a:gd name="T77" fmla="*/ 351 h 1245"/>
              <a:gd name="T78" fmla="*/ 310 w 1420"/>
              <a:gd name="T79" fmla="*/ 959 h 1245"/>
              <a:gd name="T80" fmla="*/ 410 w 1420"/>
              <a:gd name="T81" fmla="*/ 1011 h 1245"/>
              <a:gd name="T82" fmla="*/ 418 w 1420"/>
              <a:gd name="T83" fmla="*/ 1023 h 1245"/>
              <a:gd name="T84" fmla="*/ 894 w 1420"/>
              <a:gd name="T85" fmla="*/ 1175 h 1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420" h="1245">
                <a:moveTo>
                  <a:pt x="814" y="1207"/>
                </a:moveTo>
                <a:cubicBezTo>
                  <a:pt x="805" y="1208"/>
                  <a:pt x="795" y="1210"/>
                  <a:pt x="798" y="1223"/>
                </a:cubicBezTo>
                <a:cubicBezTo>
                  <a:pt x="769" y="1228"/>
                  <a:pt x="742" y="1221"/>
                  <a:pt x="726" y="1231"/>
                </a:cubicBezTo>
                <a:cubicBezTo>
                  <a:pt x="722" y="1226"/>
                  <a:pt x="722" y="1216"/>
                  <a:pt x="718" y="1211"/>
                </a:cubicBezTo>
                <a:cubicBezTo>
                  <a:pt x="708" y="1211"/>
                  <a:pt x="708" y="1227"/>
                  <a:pt x="718" y="1227"/>
                </a:cubicBezTo>
                <a:cubicBezTo>
                  <a:pt x="662" y="1245"/>
                  <a:pt x="580" y="1235"/>
                  <a:pt x="526" y="1219"/>
                </a:cubicBezTo>
                <a:cubicBezTo>
                  <a:pt x="519" y="1212"/>
                  <a:pt x="529" y="1209"/>
                  <a:pt x="526" y="1195"/>
                </a:cubicBezTo>
                <a:cubicBezTo>
                  <a:pt x="510" y="1206"/>
                  <a:pt x="489" y="1215"/>
                  <a:pt x="470" y="1203"/>
                </a:cubicBezTo>
                <a:cubicBezTo>
                  <a:pt x="468" y="1193"/>
                  <a:pt x="488" y="1205"/>
                  <a:pt x="482" y="1191"/>
                </a:cubicBezTo>
                <a:cubicBezTo>
                  <a:pt x="500" y="1188"/>
                  <a:pt x="515" y="1203"/>
                  <a:pt x="522" y="1187"/>
                </a:cubicBezTo>
                <a:cubicBezTo>
                  <a:pt x="629" y="1199"/>
                  <a:pt x="716" y="1213"/>
                  <a:pt x="810" y="1195"/>
                </a:cubicBezTo>
                <a:cubicBezTo>
                  <a:pt x="796" y="1207"/>
                  <a:pt x="747" y="1197"/>
                  <a:pt x="742" y="1215"/>
                </a:cubicBezTo>
                <a:cubicBezTo>
                  <a:pt x="769" y="1217"/>
                  <a:pt x="789" y="1201"/>
                  <a:pt x="830" y="1203"/>
                </a:cubicBezTo>
                <a:cubicBezTo>
                  <a:pt x="836" y="1193"/>
                  <a:pt x="818" y="1197"/>
                  <a:pt x="818" y="1195"/>
                </a:cubicBezTo>
                <a:cubicBezTo>
                  <a:pt x="816" y="1188"/>
                  <a:pt x="842" y="1173"/>
                  <a:pt x="830" y="1179"/>
                </a:cubicBezTo>
                <a:cubicBezTo>
                  <a:pt x="845" y="1172"/>
                  <a:pt x="846" y="1174"/>
                  <a:pt x="862" y="1175"/>
                </a:cubicBezTo>
                <a:cubicBezTo>
                  <a:pt x="862" y="1170"/>
                  <a:pt x="862" y="1164"/>
                  <a:pt x="862" y="1159"/>
                </a:cubicBezTo>
                <a:cubicBezTo>
                  <a:pt x="716" y="1202"/>
                  <a:pt x="531" y="1195"/>
                  <a:pt x="414" y="1131"/>
                </a:cubicBezTo>
                <a:cubicBezTo>
                  <a:pt x="409" y="1122"/>
                  <a:pt x="410" y="1109"/>
                  <a:pt x="402" y="1103"/>
                </a:cubicBezTo>
                <a:cubicBezTo>
                  <a:pt x="395" y="1111"/>
                  <a:pt x="402" y="1115"/>
                  <a:pt x="402" y="1127"/>
                </a:cubicBezTo>
                <a:cubicBezTo>
                  <a:pt x="389" y="1113"/>
                  <a:pt x="378" y="1120"/>
                  <a:pt x="362" y="1107"/>
                </a:cubicBezTo>
                <a:cubicBezTo>
                  <a:pt x="367" y="1097"/>
                  <a:pt x="370" y="1094"/>
                  <a:pt x="382" y="1099"/>
                </a:cubicBezTo>
                <a:cubicBezTo>
                  <a:pt x="380" y="1087"/>
                  <a:pt x="365" y="1090"/>
                  <a:pt x="362" y="1079"/>
                </a:cubicBezTo>
                <a:cubicBezTo>
                  <a:pt x="355" y="1085"/>
                  <a:pt x="365" y="1092"/>
                  <a:pt x="354" y="1099"/>
                </a:cubicBezTo>
                <a:cubicBezTo>
                  <a:pt x="336" y="1086"/>
                  <a:pt x="304" y="1073"/>
                  <a:pt x="318" y="1059"/>
                </a:cubicBezTo>
                <a:cubicBezTo>
                  <a:pt x="242" y="1011"/>
                  <a:pt x="184" y="945"/>
                  <a:pt x="118" y="887"/>
                </a:cubicBezTo>
                <a:cubicBezTo>
                  <a:pt x="120" y="854"/>
                  <a:pt x="81" y="828"/>
                  <a:pt x="70" y="795"/>
                </a:cubicBezTo>
                <a:cubicBezTo>
                  <a:pt x="64" y="802"/>
                  <a:pt x="54" y="794"/>
                  <a:pt x="46" y="791"/>
                </a:cubicBezTo>
                <a:cubicBezTo>
                  <a:pt x="65" y="787"/>
                  <a:pt x="54" y="768"/>
                  <a:pt x="54" y="751"/>
                </a:cubicBezTo>
                <a:cubicBezTo>
                  <a:pt x="47" y="739"/>
                  <a:pt x="46" y="766"/>
                  <a:pt x="34" y="763"/>
                </a:cubicBezTo>
                <a:cubicBezTo>
                  <a:pt x="21" y="749"/>
                  <a:pt x="41" y="743"/>
                  <a:pt x="50" y="739"/>
                </a:cubicBezTo>
                <a:cubicBezTo>
                  <a:pt x="0" y="638"/>
                  <a:pt x="3" y="461"/>
                  <a:pt x="42" y="331"/>
                </a:cubicBezTo>
                <a:cubicBezTo>
                  <a:pt x="69" y="242"/>
                  <a:pt x="118" y="169"/>
                  <a:pt x="170" y="99"/>
                </a:cubicBezTo>
                <a:cubicBezTo>
                  <a:pt x="199" y="91"/>
                  <a:pt x="233" y="56"/>
                  <a:pt x="262" y="35"/>
                </a:cubicBezTo>
                <a:cubicBezTo>
                  <a:pt x="274" y="41"/>
                  <a:pt x="254" y="48"/>
                  <a:pt x="254" y="55"/>
                </a:cubicBezTo>
                <a:cubicBezTo>
                  <a:pt x="282" y="45"/>
                  <a:pt x="306" y="15"/>
                  <a:pt x="326" y="11"/>
                </a:cubicBezTo>
                <a:cubicBezTo>
                  <a:pt x="337" y="19"/>
                  <a:pt x="316" y="31"/>
                  <a:pt x="306" y="31"/>
                </a:cubicBezTo>
                <a:cubicBezTo>
                  <a:pt x="223" y="106"/>
                  <a:pt x="156" y="205"/>
                  <a:pt x="114" y="315"/>
                </a:cubicBezTo>
                <a:cubicBezTo>
                  <a:pt x="116" y="325"/>
                  <a:pt x="122" y="305"/>
                  <a:pt x="126" y="303"/>
                </a:cubicBezTo>
                <a:cubicBezTo>
                  <a:pt x="132" y="318"/>
                  <a:pt x="121" y="327"/>
                  <a:pt x="118" y="343"/>
                </a:cubicBezTo>
                <a:cubicBezTo>
                  <a:pt x="140" y="324"/>
                  <a:pt x="138" y="280"/>
                  <a:pt x="166" y="267"/>
                </a:cubicBezTo>
                <a:cubicBezTo>
                  <a:pt x="151" y="261"/>
                  <a:pt x="168" y="233"/>
                  <a:pt x="174" y="239"/>
                </a:cubicBezTo>
                <a:cubicBezTo>
                  <a:pt x="183" y="252"/>
                  <a:pt x="167" y="259"/>
                  <a:pt x="162" y="271"/>
                </a:cubicBezTo>
                <a:cubicBezTo>
                  <a:pt x="144" y="319"/>
                  <a:pt x="120" y="392"/>
                  <a:pt x="114" y="447"/>
                </a:cubicBezTo>
                <a:cubicBezTo>
                  <a:pt x="106" y="515"/>
                  <a:pt x="122" y="572"/>
                  <a:pt x="126" y="635"/>
                </a:cubicBezTo>
                <a:cubicBezTo>
                  <a:pt x="140" y="646"/>
                  <a:pt x="156" y="673"/>
                  <a:pt x="146" y="695"/>
                </a:cubicBezTo>
                <a:cubicBezTo>
                  <a:pt x="157" y="704"/>
                  <a:pt x="160" y="721"/>
                  <a:pt x="174" y="727"/>
                </a:cubicBezTo>
                <a:cubicBezTo>
                  <a:pt x="162" y="753"/>
                  <a:pt x="190" y="753"/>
                  <a:pt x="194" y="775"/>
                </a:cubicBezTo>
                <a:cubicBezTo>
                  <a:pt x="190" y="775"/>
                  <a:pt x="186" y="775"/>
                  <a:pt x="182" y="775"/>
                </a:cubicBezTo>
                <a:cubicBezTo>
                  <a:pt x="185" y="790"/>
                  <a:pt x="194" y="773"/>
                  <a:pt x="202" y="783"/>
                </a:cubicBezTo>
                <a:cubicBezTo>
                  <a:pt x="204" y="796"/>
                  <a:pt x="193" y="799"/>
                  <a:pt x="202" y="807"/>
                </a:cubicBezTo>
                <a:cubicBezTo>
                  <a:pt x="202" y="815"/>
                  <a:pt x="217" y="801"/>
                  <a:pt x="222" y="811"/>
                </a:cubicBezTo>
                <a:cubicBezTo>
                  <a:pt x="220" y="819"/>
                  <a:pt x="216" y="819"/>
                  <a:pt x="210" y="815"/>
                </a:cubicBezTo>
                <a:cubicBezTo>
                  <a:pt x="230" y="838"/>
                  <a:pt x="277" y="851"/>
                  <a:pt x="270" y="887"/>
                </a:cubicBezTo>
                <a:cubicBezTo>
                  <a:pt x="278" y="891"/>
                  <a:pt x="293" y="884"/>
                  <a:pt x="298" y="899"/>
                </a:cubicBezTo>
                <a:cubicBezTo>
                  <a:pt x="301" y="912"/>
                  <a:pt x="290" y="905"/>
                  <a:pt x="286" y="903"/>
                </a:cubicBezTo>
                <a:cubicBezTo>
                  <a:pt x="326" y="919"/>
                  <a:pt x="355" y="946"/>
                  <a:pt x="390" y="967"/>
                </a:cubicBezTo>
                <a:cubicBezTo>
                  <a:pt x="390" y="971"/>
                  <a:pt x="385" y="970"/>
                  <a:pt x="382" y="971"/>
                </a:cubicBezTo>
                <a:cubicBezTo>
                  <a:pt x="394" y="975"/>
                  <a:pt x="428" y="977"/>
                  <a:pt x="434" y="999"/>
                </a:cubicBezTo>
                <a:cubicBezTo>
                  <a:pt x="455" y="992"/>
                  <a:pt x="484" y="1002"/>
                  <a:pt x="494" y="1019"/>
                </a:cubicBezTo>
                <a:cubicBezTo>
                  <a:pt x="542" y="1020"/>
                  <a:pt x="610" y="1031"/>
                  <a:pt x="650" y="1043"/>
                </a:cubicBezTo>
                <a:cubicBezTo>
                  <a:pt x="750" y="1013"/>
                  <a:pt x="886" y="1004"/>
                  <a:pt x="950" y="927"/>
                </a:cubicBezTo>
                <a:cubicBezTo>
                  <a:pt x="964" y="931"/>
                  <a:pt x="982" y="920"/>
                  <a:pt x="986" y="903"/>
                </a:cubicBezTo>
                <a:cubicBezTo>
                  <a:pt x="1029" y="876"/>
                  <a:pt x="1050" y="828"/>
                  <a:pt x="1086" y="795"/>
                </a:cubicBezTo>
                <a:cubicBezTo>
                  <a:pt x="1114" y="721"/>
                  <a:pt x="1154" y="682"/>
                  <a:pt x="1158" y="587"/>
                </a:cubicBezTo>
                <a:cubicBezTo>
                  <a:pt x="1161" y="585"/>
                  <a:pt x="1164" y="583"/>
                  <a:pt x="1170" y="583"/>
                </a:cubicBezTo>
                <a:cubicBezTo>
                  <a:pt x="1157" y="576"/>
                  <a:pt x="1174" y="546"/>
                  <a:pt x="1158" y="535"/>
                </a:cubicBezTo>
                <a:cubicBezTo>
                  <a:pt x="1181" y="470"/>
                  <a:pt x="1158" y="419"/>
                  <a:pt x="1150" y="359"/>
                </a:cubicBezTo>
                <a:cubicBezTo>
                  <a:pt x="1144" y="354"/>
                  <a:pt x="1140" y="347"/>
                  <a:pt x="1130" y="347"/>
                </a:cubicBezTo>
                <a:cubicBezTo>
                  <a:pt x="1125" y="327"/>
                  <a:pt x="1127" y="305"/>
                  <a:pt x="1122" y="295"/>
                </a:cubicBezTo>
                <a:cubicBezTo>
                  <a:pt x="1113" y="278"/>
                  <a:pt x="1100" y="277"/>
                  <a:pt x="1094" y="271"/>
                </a:cubicBezTo>
                <a:cubicBezTo>
                  <a:pt x="1086" y="263"/>
                  <a:pt x="1095" y="255"/>
                  <a:pt x="1082" y="251"/>
                </a:cubicBezTo>
                <a:cubicBezTo>
                  <a:pt x="1071" y="248"/>
                  <a:pt x="1058" y="258"/>
                  <a:pt x="1046" y="255"/>
                </a:cubicBezTo>
                <a:cubicBezTo>
                  <a:pt x="1017" y="247"/>
                  <a:pt x="1001" y="217"/>
                  <a:pt x="986" y="187"/>
                </a:cubicBezTo>
                <a:cubicBezTo>
                  <a:pt x="970" y="181"/>
                  <a:pt x="967" y="160"/>
                  <a:pt x="946" y="159"/>
                </a:cubicBezTo>
                <a:cubicBezTo>
                  <a:pt x="949" y="146"/>
                  <a:pt x="954" y="127"/>
                  <a:pt x="942" y="115"/>
                </a:cubicBezTo>
                <a:cubicBezTo>
                  <a:pt x="954" y="93"/>
                  <a:pt x="958" y="99"/>
                  <a:pt x="950" y="75"/>
                </a:cubicBezTo>
                <a:cubicBezTo>
                  <a:pt x="988" y="34"/>
                  <a:pt x="1038" y="62"/>
                  <a:pt x="1074" y="27"/>
                </a:cubicBezTo>
                <a:cubicBezTo>
                  <a:pt x="1099" y="40"/>
                  <a:pt x="1112" y="23"/>
                  <a:pt x="1130" y="31"/>
                </a:cubicBezTo>
                <a:cubicBezTo>
                  <a:pt x="1133" y="31"/>
                  <a:pt x="1133" y="15"/>
                  <a:pt x="1130" y="15"/>
                </a:cubicBezTo>
                <a:cubicBezTo>
                  <a:pt x="1136" y="0"/>
                  <a:pt x="1136" y="24"/>
                  <a:pt x="1146" y="19"/>
                </a:cubicBezTo>
                <a:cubicBezTo>
                  <a:pt x="1158" y="16"/>
                  <a:pt x="1137" y="13"/>
                  <a:pt x="1142" y="3"/>
                </a:cubicBezTo>
                <a:cubicBezTo>
                  <a:pt x="1148" y="9"/>
                  <a:pt x="1161" y="8"/>
                  <a:pt x="1158" y="23"/>
                </a:cubicBezTo>
                <a:cubicBezTo>
                  <a:pt x="1205" y="19"/>
                  <a:pt x="1219" y="86"/>
                  <a:pt x="1270" y="83"/>
                </a:cubicBezTo>
                <a:cubicBezTo>
                  <a:pt x="1277" y="96"/>
                  <a:pt x="1309" y="101"/>
                  <a:pt x="1298" y="119"/>
                </a:cubicBezTo>
                <a:cubicBezTo>
                  <a:pt x="1314" y="119"/>
                  <a:pt x="1325" y="124"/>
                  <a:pt x="1330" y="135"/>
                </a:cubicBezTo>
                <a:cubicBezTo>
                  <a:pt x="1334" y="132"/>
                  <a:pt x="1334" y="126"/>
                  <a:pt x="1342" y="127"/>
                </a:cubicBezTo>
                <a:cubicBezTo>
                  <a:pt x="1339" y="142"/>
                  <a:pt x="1367" y="134"/>
                  <a:pt x="1354" y="147"/>
                </a:cubicBezTo>
                <a:cubicBezTo>
                  <a:pt x="1380" y="132"/>
                  <a:pt x="1371" y="175"/>
                  <a:pt x="1390" y="179"/>
                </a:cubicBezTo>
                <a:cubicBezTo>
                  <a:pt x="1391" y="195"/>
                  <a:pt x="1380" y="210"/>
                  <a:pt x="1394" y="215"/>
                </a:cubicBezTo>
                <a:cubicBezTo>
                  <a:pt x="1391" y="221"/>
                  <a:pt x="1381" y="221"/>
                  <a:pt x="1374" y="223"/>
                </a:cubicBezTo>
                <a:cubicBezTo>
                  <a:pt x="1375" y="228"/>
                  <a:pt x="1381" y="226"/>
                  <a:pt x="1386" y="227"/>
                </a:cubicBezTo>
                <a:cubicBezTo>
                  <a:pt x="1384" y="232"/>
                  <a:pt x="1381" y="235"/>
                  <a:pt x="1374" y="235"/>
                </a:cubicBezTo>
                <a:cubicBezTo>
                  <a:pt x="1382" y="245"/>
                  <a:pt x="1395" y="271"/>
                  <a:pt x="1382" y="287"/>
                </a:cubicBezTo>
                <a:cubicBezTo>
                  <a:pt x="1383" y="295"/>
                  <a:pt x="1393" y="295"/>
                  <a:pt x="1398" y="299"/>
                </a:cubicBezTo>
                <a:cubicBezTo>
                  <a:pt x="1391" y="317"/>
                  <a:pt x="1395" y="341"/>
                  <a:pt x="1398" y="347"/>
                </a:cubicBezTo>
                <a:cubicBezTo>
                  <a:pt x="1392" y="437"/>
                  <a:pt x="1420" y="534"/>
                  <a:pt x="1382" y="623"/>
                </a:cubicBezTo>
                <a:cubicBezTo>
                  <a:pt x="1385" y="630"/>
                  <a:pt x="1389" y="638"/>
                  <a:pt x="1390" y="647"/>
                </a:cubicBezTo>
                <a:cubicBezTo>
                  <a:pt x="1374" y="673"/>
                  <a:pt x="1368" y="708"/>
                  <a:pt x="1354" y="735"/>
                </a:cubicBezTo>
                <a:cubicBezTo>
                  <a:pt x="1354" y="739"/>
                  <a:pt x="1359" y="738"/>
                  <a:pt x="1362" y="739"/>
                </a:cubicBezTo>
                <a:cubicBezTo>
                  <a:pt x="1336" y="808"/>
                  <a:pt x="1303" y="869"/>
                  <a:pt x="1258" y="919"/>
                </a:cubicBezTo>
                <a:cubicBezTo>
                  <a:pt x="1261" y="923"/>
                  <a:pt x="1262" y="928"/>
                  <a:pt x="1262" y="935"/>
                </a:cubicBezTo>
                <a:cubicBezTo>
                  <a:pt x="1258" y="935"/>
                  <a:pt x="1254" y="935"/>
                  <a:pt x="1250" y="935"/>
                </a:cubicBezTo>
                <a:cubicBezTo>
                  <a:pt x="1216" y="995"/>
                  <a:pt x="1167" y="1039"/>
                  <a:pt x="1106" y="1071"/>
                </a:cubicBezTo>
                <a:cubicBezTo>
                  <a:pt x="1088" y="1122"/>
                  <a:pt x="1003" y="1136"/>
                  <a:pt x="942" y="1167"/>
                </a:cubicBezTo>
                <a:cubicBezTo>
                  <a:pt x="937" y="1170"/>
                  <a:pt x="936" y="1180"/>
                  <a:pt x="930" y="1183"/>
                </a:cubicBezTo>
                <a:cubicBezTo>
                  <a:pt x="903" y="1198"/>
                  <a:pt x="805" y="1222"/>
                  <a:pt x="814" y="1207"/>
                </a:cubicBezTo>
                <a:close/>
                <a:moveTo>
                  <a:pt x="98" y="391"/>
                </a:moveTo>
                <a:cubicBezTo>
                  <a:pt x="110" y="386"/>
                  <a:pt x="104" y="418"/>
                  <a:pt x="90" y="411"/>
                </a:cubicBezTo>
                <a:cubicBezTo>
                  <a:pt x="86" y="429"/>
                  <a:pt x="97" y="431"/>
                  <a:pt x="98" y="443"/>
                </a:cubicBezTo>
                <a:cubicBezTo>
                  <a:pt x="90" y="446"/>
                  <a:pt x="95" y="455"/>
                  <a:pt x="86" y="447"/>
                </a:cubicBezTo>
                <a:cubicBezTo>
                  <a:pt x="97" y="462"/>
                  <a:pt x="80" y="484"/>
                  <a:pt x="94" y="491"/>
                </a:cubicBezTo>
                <a:cubicBezTo>
                  <a:pt x="98" y="450"/>
                  <a:pt x="114" y="400"/>
                  <a:pt x="114" y="367"/>
                </a:cubicBezTo>
                <a:cubicBezTo>
                  <a:pt x="91" y="367"/>
                  <a:pt x="114" y="387"/>
                  <a:pt x="98" y="391"/>
                </a:cubicBezTo>
                <a:close/>
                <a:moveTo>
                  <a:pt x="118" y="367"/>
                </a:moveTo>
                <a:cubicBezTo>
                  <a:pt x="113" y="357"/>
                  <a:pt x="130" y="350"/>
                  <a:pt x="118" y="347"/>
                </a:cubicBezTo>
                <a:cubicBezTo>
                  <a:pt x="117" y="352"/>
                  <a:pt x="112" y="351"/>
                  <a:pt x="106" y="351"/>
                </a:cubicBezTo>
                <a:cubicBezTo>
                  <a:pt x="103" y="364"/>
                  <a:pt x="112" y="364"/>
                  <a:pt x="118" y="367"/>
                </a:cubicBezTo>
                <a:close/>
                <a:moveTo>
                  <a:pt x="346" y="987"/>
                </a:moveTo>
                <a:cubicBezTo>
                  <a:pt x="330" y="979"/>
                  <a:pt x="339" y="960"/>
                  <a:pt x="310" y="959"/>
                </a:cubicBezTo>
                <a:cubicBezTo>
                  <a:pt x="316" y="972"/>
                  <a:pt x="338" y="990"/>
                  <a:pt x="346" y="987"/>
                </a:cubicBezTo>
                <a:close/>
                <a:moveTo>
                  <a:pt x="366" y="999"/>
                </a:moveTo>
                <a:cubicBezTo>
                  <a:pt x="373" y="1015"/>
                  <a:pt x="396" y="1023"/>
                  <a:pt x="410" y="1011"/>
                </a:cubicBezTo>
                <a:cubicBezTo>
                  <a:pt x="394" y="1010"/>
                  <a:pt x="385" y="985"/>
                  <a:pt x="366" y="999"/>
                </a:cubicBezTo>
                <a:close/>
                <a:moveTo>
                  <a:pt x="478" y="1043"/>
                </a:moveTo>
                <a:cubicBezTo>
                  <a:pt x="456" y="1046"/>
                  <a:pt x="450" y="1021"/>
                  <a:pt x="418" y="1023"/>
                </a:cubicBezTo>
                <a:cubicBezTo>
                  <a:pt x="427" y="1045"/>
                  <a:pt x="460" y="1050"/>
                  <a:pt x="478" y="1043"/>
                </a:cubicBezTo>
                <a:close/>
                <a:moveTo>
                  <a:pt x="874" y="1191"/>
                </a:moveTo>
                <a:cubicBezTo>
                  <a:pt x="884" y="1189"/>
                  <a:pt x="889" y="1182"/>
                  <a:pt x="894" y="1175"/>
                </a:cubicBezTo>
                <a:cubicBezTo>
                  <a:pt x="881" y="1174"/>
                  <a:pt x="875" y="1180"/>
                  <a:pt x="874" y="1191"/>
                </a:cubicBezTo>
                <a:close/>
              </a:path>
            </a:pathLst>
          </a:custGeom>
          <a:solidFill>
            <a:srgbClr val="A91A1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Arial"/>
              <a:ea typeface="华文新魏"/>
              <a:sym typeface="Arial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02A120B-1B0F-4D34-983B-D5E2535D9EEC}"/>
              </a:ext>
            </a:extLst>
          </p:cNvPr>
          <p:cNvSpPr txBox="1"/>
          <p:nvPr/>
        </p:nvSpPr>
        <p:spPr>
          <a:xfrm>
            <a:off x="2579428" y="788084"/>
            <a:ext cx="993707" cy="132343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4400">
                <a:solidFill>
                  <a:srgbClr val="500201"/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</a:defRPr>
            </a:lvl1pPr>
          </a:lstStyle>
          <a:p>
            <a:r>
              <a:rPr lang="zh-CN" altLang="en-US" sz="8000" dirty="0"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Arial"/>
                <a:ea typeface="华文新魏"/>
                <a:sym typeface="Arial"/>
              </a:rPr>
              <a:t>前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49F482F-5B99-4EFF-B869-2573C74F741C}"/>
              </a:ext>
            </a:extLst>
          </p:cNvPr>
          <p:cNvSpPr/>
          <p:nvPr/>
        </p:nvSpPr>
        <p:spPr>
          <a:xfrm>
            <a:off x="3311118" y="1515497"/>
            <a:ext cx="7489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600" dirty="0">
                <a:solidFill>
                  <a:srgbClr val="50020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  <a:latin typeface="Arial"/>
                <a:ea typeface="华文新魏"/>
                <a:sym typeface="Arial"/>
              </a:rPr>
              <a:t>言</a:t>
            </a: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EB684C7E-20A7-9694-F2D4-694B922B40F4}"/>
              </a:ext>
            </a:extLst>
          </p:cNvPr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0FF1931-4560-33D8-0E58-D82952A7FAB5}"/>
              </a:ext>
            </a:extLst>
          </p:cNvPr>
          <p:cNvSpPr/>
          <p:nvPr/>
        </p:nvSpPr>
        <p:spPr>
          <a:xfrm>
            <a:off x="4630961" y="2932944"/>
            <a:ext cx="1169551" cy="2694262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zh-CN" altLang="en-US" sz="1600" b="0" i="0" dirty="0">
                <a:solidFill>
                  <a:srgbClr val="333333"/>
                </a:solidFill>
                <a:effectLst/>
                <a:latin typeface="Arial"/>
                <a:ea typeface="华文新魏"/>
                <a:sym typeface="Arial"/>
              </a:rPr>
              <a:t>殊不知，在整个江湖的背后，一直有一双大手在默默操控一切，他隐藏在江湖的阴暗面，是彻头彻尾的吸血鬼。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227E642-B3A8-091B-09E3-5AF90BFC5C2C}"/>
              </a:ext>
            </a:extLst>
          </p:cNvPr>
          <p:cNvSpPr/>
          <p:nvPr/>
        </p:nvSpPr>
        <p:spPr>
          <a:xfrm>
            <a:off x="2658629" y="2958563"/>
            <a:ext cx="1169551" cy="2694262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zh-CN" altLang="en-US" sz="1600" b="0" i="0" dirty="0">
                <a:solidFill>
                  <a:srgbClr val="333333"/>
                </a:solidFill>
                <a:effectLst/>
                <a:latin typeface="Arial"/>
                <a:ea typeface="华文新魏"/>
                <a:sym typeface="Arial"/>
              </a:rPr>
              <a:t>武林中像来不缺少正义之士，而你，</a:t>
            </a:r>
            <a:r>
              <a:rPr lang="en-US" altLang="zh-CN" sz="1600" b="0" i="0" dirty="0" err="1">
                <a:solidFill>
                  <a:srgbClr val="333333"/>
                </a:solidFill>
                <a:effectLst/>
                <a:latin typeface="Arial"/>
                <a:ea typeface="华文新魏"/>
                <a:sym typeface="Arial"/>
              </a:rPr>
              <a:t>qhb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Arial"/>
                <a:ea typeface="华文新魏"/>
                <a:sym typeface="Arial"/>
              </a:rPr>
              <a:t>，正意气风发，即将踏入江湖，势必要维护武林的安定。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1B1BBFB-EC46-0258-B1A3-AFC01C577C15}"/>
              </a:ext>
            </a:extLst>
          </p:cNvPr>
          <p:cNvSpPr/>
          <p:nvPr/>
        </p:nvSpPr>
        <p:spPr>
          <a:xfrm>
            <a:off x="3764070" y="2951439"/>
            <a:ext cx="923330" cy="2694262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zh-CN" altLang="en-US" sz="1600" b="0" i="0" dirty="0">
                <a:solidFill>
                  <a:srgbClr val="333333"/>
                </a:solidFill>
                <a:effectLst/>
                <a:latin typeface="Arial"/>
                <a:ea typeface="华文新魏"/>
                <a:sym typeface="Arial"/>
              </a:rPr>
              <a:t>他试图颠覆武林的秩序，夺取武林之主的宝座，以实现他对整个武林的绝对统治。</a:t>
            </a:r>
          </a:p>
        </p:txBody>
      </p:sp>
    </p:spTree>
    <p:extLst>
      <p:ext uri="{BB962C8B-B14F-4D97-AF65-F5344CB8AC3E}">
        <p14:creationId xmlns:p14="http://schemas.microsoft.com/office/powerpoint/2010/main" val="1101887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DAE3638-E9F1-4070-879F-4076AF25E1D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80226"/>
            <a:ext cx="12192000" cy="6858000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9DB2BE6D-AD4A-49CC-94E5-5E83AC8AE1AC}"/>
              </a:ext>
            </a:extLst>
          </p:cNvPr>
          <p:cNvSpPr/>
          <p:nvPr/>
        </p:nvSpPr>
        <p:spPr>
          <a:xfrm>
            <a:off x="715558" y="505665"/>
            <a:ext cx="10034337" cy="571055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华文新魏"/>
              <a:sym typeface="Arial"/>
            </a:endParaRPr>
          </a:p>
        </p:txBody>
      </p: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9C0B2AAB-834A-4FFA-B5AE-F86815D47BBE}"/>
              </a:ext>
            </a:extLst>
          </p:cNvPr>
          <p:cNvGrpSpPr/>
          <p:nvPr/>
        </p:nvGrpSpPr>
        <p:grpSpPr>
          <a:xfrm>
            <a:off x="491449" y="505665"/>
            <a:ext cx="1075989" cy="3743515"/>
            <a:chOff x="817566" y="2282932"/>
            <a:chExt cx="1075989" cy="3743515"/>
          </a:xfrm>
        </p:grpSpPr>
        <p:pic>
          <p:nvPicPr>
            <p:cNvPr id="102" name="图片 101">
              <a:extLst>
                <a:ext uri="{FF2B5EF4-FFF2-40B4-BE49-F238E27FC236}">
                  <a16:creationId xmlns:a16="http://schemas.microsoft.com/office/drawing/2014/main" id="{BD2FDEB0-AB45-4435-A991-B0D4AF15B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7566" y="2282932"/>
              <a:ext cx="1075989" cy="3743515"/>
            </a:xfrm>
            <a:prstGeom prst="rect">
              <a:avLst/>
            </a:prstGeom>
          </p:spPr>
        </p:pic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5F4AFB62-015D-4B0F-8881-8DA8566A3218}"/>
                </a:ext>
              </a:extLst>
            </p:cNvPr>
            <p:cNvSpPr txBox="1"/>
            <p:nvPr/>
          </p:nvSpPr>
          <p:spPr>
            <a:xfrm>
              <a:off x="1116438" y="2882234"/>
              <a:ext cx="640475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bg1"/>
                  </a:solidFill>
                  <a:latin typeface="汉仪书魂体简" panose="02010609000101010101" pitchFamily="49" charset="-122"/>
                  <a:ea typeface="汉仪书魂体简" panose="02010609000101010101" pitchFamily="49" charset="-122"/>
                </a:defRPr>
              </a:lvl1pPr>
            </a:lstStyle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华文新魏"/>
                  <a:sym typeface="Arial"/>
                </a:rPr>
                <a:t>有趣的进度条设计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5BC8CF8-77E9-0726-1F95-89499A8338AF}"/>
              </a:ext>
            </a:extLst>
          </p:cNvPr>
          <p:cNvSpPr txBox="1"/>
          <p:nvPr/>
        </p:nvSpPr>
        <p:spPr>
          <a:xfrm>
            <a:off x="1343328" y="1055549"/>
            <a:ext cx="3620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i="1" dirty="0"/>
              <a:t>演示</a:t>
            </a:r>
          </a:p>
        </p:txBody>
      </p:sp>
      <p:pic>
        <p:nvPicPr>
          <p:cNvPr id="3" name="5becefa3bad13381a7689cfc1b8dd11e">
            <a:hlinkClick r:id="" action="ppaction://media"/>
            <a:extLst>
              <a:ext uri="{FF2B5EF4-FFF2-40B4-BE49-F238E27FC236}">
                <a16:creationId xmlns:a16="http://schemas.microsoft.com/office/drawing/2014/main" id="{B0B1D5BA-C88E-9F19-BF77-18B023DF6668}"/>
              </a:ext>
            </a:extLst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72278" y="1935145"/>
            <a:ext cx="8170292" cy="347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07251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DAE3638-E9F1-4070-879F-4076AF25E1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80226"/>
            <a:ext cx="12192000" cy="6858000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9DB2BE6D-AD4A-49CC-94E5-5E83AC8AE1AC}"/>
              </a:ext>
            </a:extLst>
          </p:cNvPr>
          <p:cNvSpPr/>
          <p:nvPr/>
        </p:nvSpPr>
        <p:spPr>
          <a:xfrm>
            <a:off x="622652" y="505665"/>
            <a:ext cx="10034337" cy="571055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indent="0" algn="l">
              <a:lnSpc>
                <a:spcPct val="150000"/>
              </a:lnSpc>
              <a:spcBef>
                <a:spcPts val="375"/>
              </a:spcBef>
              <a:buFont typeface="Arial" panose="020B0604020202020204"/>
              <a:buNone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2428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9C0B2AAB-834A-4FFA-B5AE-F86815D47BBE}"/>
              </a:ext>
            </a:extLst>
          </p:cNvPr>
          <p:cNvGrpSpPr/>
          <p:nvPr/>
        </p:nvGrpSpPr>
        <p:grpSpPr>
          <a:xfrm>
            <a:off x="491449" y="505665"/>
            <a:ext cx="1075989" cy="3743515"/>
            <a:chOff x="817566" y="2282932"/>
            <a:chExt cx="1075989" cy="3743515"/>
          </a:xfrm>
        </p:grpSpPr>
        <p:pic>
          <p:nvPicPr>
            <p:cNvPr id="102" name="图片 101">
              <a:extLst>
                <a:ext uri="{FF2B5EF4-FFF2-40B4-BE49-F238E27FC236}">
                  <a16:creationId xmlns:a16="http://schemas.microsoft.com/office/drawing/2014/main" id="{BD2FDEB0-AB45-4435-A991-B0D4AF15B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7566" y="2282932"/>
              <a:ext cx="1075989" cy="3743515"/>
            </a:xfrm>
            <a:prstGeom prst="rect">
              <a:avLst/>
            </a:prstGeom>
          </p:spPr>
        </p:pic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5F4AFB62-015D-4B0F-8881-8DA8566A3218}"/>
                </a:ext>
              </a:extLst>
            </p:cNvPr>
            <p:cNvSpPr txBox="1"/>
            <p:nvPr/>
          </p:nvSpPr>
          <p:spPr>
            <a:xfrm>
              <a:off x="1116438" y="2882234"/>
              <a:ext cx="640475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bg1"/>
                  </a:solidFill>
                  <a:latin typeface="汉仪书魂体简" panose="02010609000101010101" pitchFamily="49" charset="-122"/>
                  <a:ea typeface="汉仪书魂体简" panose="02010609000101010101" pitchFamily="49" charset="-122"/>
                </a:defRPr>
              </a:lvl1pPr>
            </a:lstStyle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华文新魏"/>
                  <a:sym typeface="Arial"/>
                </a:rPr>
                <a:t>多存档功能</a:t>
              </a: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F221D838-F622-C79E-5650-2DF95467A2A9}"/>
              </a:ext>
            </a:extLst>
          </p:cNvPr>
          <p:cNvSpPr txBox="1"/>
          <p:nvPr/>
        </p:nvSpPr>
        <p:spPr>
          <a:xfrm>
            <a:off x="1933127" y="1208972"/>
            <a:ext cx="3853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noProof="0" dirty="0">
                <a:ln>
                  <a:noFill/>
                </a:ln>
                <a:effectLst/>
                <a:uLnTx/>
                <a:uFillTx/>
                <a:sym typeface="+mn-ea"/>
              </a:rPr>
              <a:t>C++17file system</a:t>
            </a:r>
            <a:r>
              <a:rPr lang="zh-CN" altLang="en-US" sz="1800" noProof="0" dirty="0">
                <a:ln>
                  <a:noFill/>
                </a:ln>
                <a:effectLst/>
                <a:uLnTx/>
                <a:uFillTx/>
                <a:sym typeface="+mn-ea"/>
              </a:rPr>
              <a:t>实现多存档功能：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2428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F3DB1D-5CF5-1C45-2BDD-3BA9196A78C4}"/>
              </a:ext>
            </a:extLst>
          </p:cNvPr>
          <p:cNvSpPr txBox="1"/>
          <p:nvPr/>
        </p:nvSpPr>
        <p:spPr>
          <a:xfrm>
            <a:off x="1862550" y="1673117"/>
            <a:ext cx="4642578" cy="82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filesystem库是C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++17标准库中的一部分，提供了对文件系统的全面支持。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4411029-4459-41A1-68C8-BB3116FADEF8}"/>
              </a:ext>
            </a:extLst>
          </p:cNvPr>
          <p:cNvSpPr txBox="1"/>
          <p:nvPr/>
        </p:nvSpPr>
        <p:spPr>
          <a:xfrm>
            <a:off x="1660031" y="2776165"/>
            <a:ext cx="4341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i="1" dirty="0"/>
              <a:t>演示：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A29BB03-1539-A357-6C40-F7B6E908E5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158" y="3264837"/>
            <a:ext cx="7523854" cy="269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95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DAE3638-E9F1-4070-879F-4076AF25E1D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80226"/>
            <a:ext cx="12192000" cy="6858000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9DB2BE6D-AD4A-49CC-94E5-5E83AC8AE1AC}"/>
              </a:ext>
            </a:extLst>
          </p:cNvPr>
          <p:cNvSpPr/>
          <p:nvPr/>
        </p:nvSpPr>
        <p:spPr>
          <a:xfrm>
            <a:off x="585830" y="496461"/>
            <a:ext cx="10034337" cy="571055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indent="0" algn="l">
              <a:lnSpc>
                <a:spcPct val="150000"/>
              </a:lnSpc>
              <a:spcBef>
                <a:spcPts val="375"/>
              </a:spcBef>
              <a:buFont typeface="Arial" panose="020B0604020202020204"/>
              <a:buNone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2428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9C0B2AAB-834A-4FFA-B5AE-F86815D47BBE}"/>
              </a:ext>
            </a:extLst>
          </p:cNvPr>
          <p:cNvGrpSpPr/>
          <p:nvPr/>
        </p:nvGrpSpPr>
        <p:grpSpPr>
          <a:xfrm>
            <a:off x="491449" y="505665"/>
            <a:ext cx="1075989" cy="3743515"/>
            <a:chOff x="817566" y="2282932"/>
            <a:chExt cx="1075989" cy="3743515"/>
          </a:xfrm>
        </p:grpSpPr>
        <p:pic>
          <p:nvPicPr>
            <p:cNvPr id="102" name="图片 101">
              <a:extLst>
                <a:ext uri="{FF2B5EF4-FFF2-40B4-BE49-F238E27FC236}">
                  <a16:creationId xmlns:a16="http://schemas.microsoft.com/office/drawing/2014/main" id="{BD2FDEB0-AB45-4435-A991-B0D4AF15B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7566" y="2282932"/>
              <a:ext cx="1075989" cy="3743515"/>
            </a:xfrm>
            <a:prstGeom prst="rect">
              <a:avLst/>
            </a:prstGeom>
          </p:spPr>
        </p:pic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5F4AFB62-015D-4B0F-8881-8DA8566A3218}"/>
                </a:ext>
              </a:extLst>
            </p:cNvPr>
            <p:cNvSpPr txBox="1"/>
            <p:nvPr/>
          </p:nvSpPr>
          <p:spPr>
            <a:xfrm>
              <a:off x="1116438" y="2882234"/>
              <a:ext cx="640475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bg1"/>
                  </a:solidFill>
                  <a:latin typeface="汉仪书魂体简" panose="02010609000101010101" pitchFamily="49" charset="-122"/>
                  <a:ea typeface="汉仪书魂体简" panose="02010609000101010101" pitchFamily="49" charset="-122"/>
                </a:defRPr>
              </a:lvl1pPr>
            </a:lstStyle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华文新魏"/>
                  <a:sym typeface="Arial"/>
                </a:rPr>
                <a:t>剧情的逐字输出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1E420D6-CA04-6B14-5556-C373363254B4}"/>
              </a:ext>
            </a:extLst>
          </p:cNvPr>
          <p:cNvSpPr txBox="1"/>
          <p:nvPr/>
        </p:nvSpPr>
        <p:spPr>
          <a:xfrm>
            <a:off x="1813455" y="988044"/>
            <a:ext cx="7085069" cy="748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800">
                <a:solidFill>
                  <a:schemeClr val="dk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我们的游戏通过逐字输出的方式，模拟真实的对话场景，让玩家更加投入剧情，增强游戏体验。</a:t>
            </a:r>
            <a:endParaRPr lang="zh-CN" altLang="en-US" sz="1800" dirty="0">
              <a:solidFill>
                <a:srgbClr val="E7E6E6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D2550B6-6751-0CF4-49CD-4BCB84A8015E}"/>
              </a:ext>
            </a:extLst>
          </p:cNvPr>
          <p:cNvSpPr txBox="1"/>
          <p:nvPr/>
        </p:nvSpPr>
        <p:spPr>
          <a:xfrm>
            <a:off x="1813455" y="1951769"/>
            <a:ext cx="7026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i="1" dirty="0">
                <a:solidFill>
                  <a:schemeClr val="dk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实现方式</a:t>
            </a:r>
            <a:r>
              <a:rPr lang="zh-CN" altLang="en-US" sz="1800" dirty="0">
                <a:solidFill>
                  <a:schemeClr val="dk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en-US" altLang="zh-CN" sz="1800" dirty="0" err="1">
                <a:solidFill>
                  <a:schemeClr val="dk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通过定时器或循环控制，我们的游戏能够逐字显示剧情文本，让玩家有时间思考和选择，同时不影响游戏进程</a:t>
            </a:r>
            <a:r>
              <a:rPr lang="en-US" altLang="zh-CN" sz="1800" dirty="0">
                <a:solidFill>
                  <a:schemeClr val="dk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en-US" altLang="en-US" sz="1800" dirty="0">
              <a:solidFill>
                <a:schemeClr val="dk1"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zh-CN" altLang="en-US" dirty="0"/>
          </a:p>
        </p:txBody>
      </p:sp>
      <p:pic>
        <p:nvPicPr>
          <p:cNvPr id="6" name="5becefa3bad13381a7689cfc1b8dd11e">
            <a:hlinkClick r:id="" action="ppaction://media"/>
            <a:extLst>
              <a:ext uri="{FF2B5EF4-FFF2-40B4-BE49-F238E27FC236}">
                <a16:creationId xmlns:a16="http://schemas.microsoft.com/office/drawing/2014/main" id="{D725583F-7EBB-A646-8342-9E13594B8387}"/>
              </a:ext>
            </a:extLst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414436" y="2720517"/>
            <a:ext cx="9067412" cy="297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6362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图片 82">
            <a:extLst>
              <a:ext uri="{FF2B5EF4-FFF2-40B4-BE49-F238E27FC236}">
                <a16:creationId xmlns:a16="http://schemas.microsoft.com/office/drawing/2014/main" id="{A1733D14-50E7-4B19-ABE9-FEA9EA74D9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6740"/>
            <a:ext cx="12192001" cy="690474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999434E-DE87-45F3-AA2C-CBCF69DEAAE8}"/>
              </a:ext>
            </a:extLst>
          </p:cNvPr>
          <p:cNvSpPr/>
          <p:nvPr/>
        </p:nvSpPr>
        <p:spPr>
          <a:xfrm>
            <a:off x="622847" y="611093"/>
            <a:ext cx="10996864" cy="571055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华文新魏"/>
              <a:sym typeface="Arial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CD8E82A-8715-4157-90BF-04CCB810DBAA}"/>
              </a:ext>
            </a:extLst>
          </p:cNvPr>
          <p:cNvSpPr/>
          <p:nvPr/>
        </p:nvSpPr>
        <p:spPr>
          <a:xfrm>
            <a:off x="714866" y="1773755"/>
            <a:ext cx="10703983" cy="3579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华文新魏"/>
              <a:sym typeface="Arial"/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E4500674-76DD-4334-8BAA-B06042288EA6}"/>
              </a:ext>
            </a:extLst>
          </p:cNvPr>
          <p:cNvCxnSpPr>
            <a:cxnSpLocks/>
          </p:cNvCxnSpPr>
          <p:nvPr/>
        </p:nvCxnSpPr>
        <p:spPr>
          <a:xfrm>
            <a:off x="1853001" y="3213449"/>
            <a:ext cx="0" cy="16537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CDD03158-23C4-4237-8599-59074D94E69D}"/>
              </a:ext>
            </a:extLst>
          </p:cNvPr>
          <p:cNvSpPr/>
          <p:nvPr/>
        </p:nvSpPr>
        <p:spPr>
          <a:xfrm>
            <a:off x="1013011" y="5453954"/>
            <a:ext cx="1224000" cy="594041"/>
          </a:xfrm>
          <a:prstGeom prst="rect">
            <a:avLst/>
          </a:prstGeom>
          <a:solidFill>
            <a:srgbClr val="5002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Arial"/>
                <a:ea typeface="华文新魏"/>
                <a:sym typeface="Arial"/>
              </a:rPr>
              <a:t>剑影江湖</a:t>
            </a:r>
          </a:p>
        </p:txBody>
      </p: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8970AFA6-4798-4008-8437-FC1E2028E975}"/>
              </a:ext>
            </a:extLst>
          </p:cNvPr>
          <p:cNvCxnSpPr/>
          <p:nvPr/>
        </p:nvCxnSpPr>
        <p:spPr>
          <a:xfrm>
            <a:off x="1013011" y="5453954"/>
            <a:ext cx="10216536" cy="0"/>
          </a:xfrm>
          <a:prstGeom prst="line">
            <a:avLst/>
          </a:prstGeom>
          <a:ln w="19050">
            <a:solidFill>
              <a:srgbClr val="5002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06C09BFD-0C42-484C-8241-4BF2DEEA2BD0}"/>
              </a:ext>
            </a:extLst>
          </p:cNvPr>
          <p:cNvCxnSpPr/>
          <p:nvPr/>
        </p:nvCxnSpPr>
        <p:spPr>
          <a:xfrm>
            <a:off x="1025068" y="6047995"/>
            <a:ext cx="10216536" cy="0"/>
          </a:xfrm>
          <a:prstGeom prst="line">
            <a:avLst/>
          </a:prstGeom>
          <a:ln w="19050">
            <a:solidFill>
              <a:srgbClr val="5002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图片 75">
            <a:extLst>
              <a:ext uri="{FF2B5EF4-FFF2-40B4-BE49-F238E27FC236}">
                <a16:creationId xmlns:a16="http://schemas.microsoft.com/office/drawing/2014/main" id="{0E6251EC-CF8E-46F1-9389-FF98CC2BF72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827" y="760859"/>
            <a:ext cx="1598485" cy="1551426"/>
          </a:xfrm>
          <a:prstGeom prst="rect">
            <a:avLst/>
          </a:prstGeom>
        </p:spPr>
      </p:pic>
      <p:sp>
        <p:nvSpPr>
          <p:cNvPr id="77" name="文本框 76">
            <a:extLst>
              <a:ext uri="{FF2B5EF4-FFF2-40B4-BE49-F238E27FC236}">
                <a16:creationId xmlns:a16="http://schemas.microsoft.com/office/drawing/2014/main" id="{675CD0A5-6D8D-409D-8917-29646C568165}"/>
              </a:ext>
            </a:extLst>
          </p:cNvPr>
          <p:cNvSpPr txBox="1"/>
          <p:nvPr/>
        </p:nvSpPr>
        <p:spPr>
          <a:xfrm>
            <a:off x="1070545" y="977914"/>
            <a:ext cx="10735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bg1"/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defRPr>
            </a:lvl1pPr>
          </a:lstStyle>
          <a:p>
            <a:r>
              <a:rPr lang="zh-CN" altLang="en-US" sz="2800" dirty="0">
                <a:solidFill>
                  <a:srgbClr val="A91A17"/>
                </a:solidFill>
                <a:latin typeface="Arial"/>
                <a:ea typeface="华文新魏"/>
                <a:sym typeface="Arial"/>
              </a:rPr>
              <a:t>死亡重启</a:t>
            </a: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29329700-E82C-4024-8A03-0FF95DF11A1D}"/>
              </a:ext>
            </a:extLst>
          </p:cNvPr>
          <p:cNvSpPr/>
          <p:nvPr/>
        </p:nvSpPr>
        <p:spPr>
          <a:xfrm>
            <a:off x="2469273" y="954247"/>
            <a:ext cx="8596706" cy="58477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Arial"/>
                <a:ea typeface="华文新魏"/>
                <a:sym typeface="Arial"/>
              </a:rPr>
              <a:t>赵客缦胡缨，吴钩霜雪明。银鞍照白马，飒沓如流星。十步杀一人，千里不留行。事了拂衣去，深藏身与名。闲过信陵饮，脱剑膝前横。</a:t>
            </a:r>
            <a:endParaRPr lang="zh-CN" altLang="en-US" sz="1600" b="0" i="0" dirty="0">
              <a:solidFill>
                <a:srgbClr val="333333"/>
              </a:solidFill>
              <a:effectLst/>
              <a:latin typeface="Arial"/>
              <a:ea typeface="华文新魏"/>
              <a:sym typeface="Arial"/>
            </a:endParaRPr>
          </a:p>
        </p:txBody>
      </p:sp>
      <p:pic>
        <p:nvPicPr>
          <p:cNvPr id="79" name="图片 78">
            <a:extLst>
              <a:ext uri="{FF2B5EF4-FFF2-40B4-BE49-F238E27FC236}">
                <a16:creationId xmlns:a16="http://schemas.microsoft.com/office/drawing/2014/main" id="{369EB04C-43CF-42B4-9DE0-D146A02B7B3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50" y="2858817"/>
            <a:ext cx="1657186" cy="329692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DE75A8EE-C42C-D3ED-0E5F-6E709A2B5D45}"/>
              </a:ext>
            </a:extLst>
          </p:cNvPr>
          <p:cNvGrpSpPr/>
          <p:nvPr/>
        </p:nvGrpSpPr>
        <p:grpSpPr>
          <a:xfrm>
            <a:off x="2228975" y="1847931"/>
            <a:ext cx="9546640" cy="4086893"/>
            <a:chOff x="518809" y="1215736"/>
            <a:chExt cx="11193766" cy="4913602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CC948009-E381-13E9-5734-0597BE7C811D}"/>
                </a:ext>
              </a:extLst>
            </p:cNvPr>
            <p:cNvGrpSpPr/>
            <p:nvPr/>
          </p:nvGrpSpPr>
          <p:grpSpPr>
            <a:xfrm>
              <a:off x="1371600" y="1239969"/>
              <a:ext cx="9575870" cy="4889369"/>
              <a:chOff x="1371600" y="1239969"/>
              <a:chExt cx="9575870" cy="4889369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80C54B17-77C7-32DE-12F4-A6560F81BB4F}"/>
                  </a:ext>
                </a:extLst>
              </p:cNvPr>
              <p:cNvSpPr/>
              <p:nvPr/>
            </p:nvSpPr>
            <p:spPr>
              <a:xfrm>
                <a:off x="1371600" y="1239969"/>
                <a:ext cx="4066674" cy="606736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444500" dist="38100" dir="5400000" algn="t" rotWithShape="0">
                  <a:prstClr val="black">
                    <a:alpha val="45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cs typeface="+mn-ea"/>
                  <a:sym typeface="+mn-lt"/>
                </a:endParaRPr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EAE19E07-FE78-5EBF-A0EF-7DEDEA23C73B}"/>
                  </a:ext>
                </a:extLst>
              </p:cNvPr>
              <p:cNvSpPr/>
              <p:nvPr/>
            </p:nvSpPr>
            <p:spPr>
              <a:xfrm>
                <a:off x="6880796" y="1239969"/>
                <a:ext cx="4066674" cy="606736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444500" dist="38100" dir="5400000" algn="t" rotWithShape="0">
                  <a:prstClr val="black">
                    <a:alpha val="45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cs typeface="+mn-ea"/>
                  <a:sym typeface="+mn-lt"/>
                </a:endParaRPr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A394AC9E-F1B1-0B93-36C3-B8E5E0CB4D23}"/>
                  </a:ext>
                </a:extLst>
              </p:cNvPr>
              <p:cNvSpPr/>
              <p:nvPr/>
            </p:nvSpPr>
            <p:spPr>
              <a:xfrm>
                <a:off x="1371600" y="5522602"/>
                <a:ext cx="4066674" cy="606736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444500" dist="38100" dir="5400000" algn="t" rotWithShape="0">
                  <a:prstClr val="black">
                    <a:alpha val="45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cs typeface="+mn-ea"/>
                  <a:sym typeface="+mn-lt"/>
                </a:endParaRPr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D0D75C30-152A-2435-DB06-DD37CD732C2C}"/>
                  </a:ext>
                </a:extLst>
              </p:cNvPr>
              <p:cNvSpPr/>
              <p:nvPr/>
            </p:nvSpPr>
            <p:spPr>
              <a:xfrm>
                <a:off x="6880796" y="5522602"/>
                <a:ext cx="4066674" cy="606736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444500" dist="38100" dir="5400000" algn="t" rotWithShape="0">
                  <a:prstClr val="black">
                    <a:alpha val="45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cs typeface="+mn-ea"/>
                  <a:sym typeface="+mn-lt"/>
                </a:endParaRPr>
              </a:p>
            </p:txBody>
          </p:sp>
        </p:grp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38E58DCD-8BCE-068A-5852-824469C319C8}"/>
                </a:ext>
              </a:extLst>
            </p:cNvPr>
            <p:cNvSpPr/>
            <p:nvPr/>
          </p:nvSpPr>
          <p:spPr>
            <a:xfrm>
              <a:off x="518809" y="1215736"/>
              <a:ext cx="5596883" cy="4904629"/>
            </a:xfrm>
            <a:prstGeom prst="rect">
              <a:avLst/>
            </a:prstGeom>
            <a:pattFill prst="ltUpDiag">
              <a:fgClr>
                <a:srgbClr val="FFFFFF">
                  <a:lumMod val="95000"/>
                </a:srgbClr>
              </a:fgClr>
              <a:bgClr>
                <a:srgbClr val="FFFFFF"/>
              </a:bgClr>
            </a:pattFill>
            <a:ln w="1905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l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400">
                  <a:solidFill>
                    <a:schemeClr val="dk1">
                      <a:alpha val="10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  通过监听角色生命值变化，当生命值归零时触发死亡事件。</a:t>
              </a:r>
            </a:p>
            <a:p>
              <a:pPr marL="0" marR="0" lvl="0" indent="0" algn="l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2400">
                  <a:solidFill>
                    <a:schemeClr val="dk1">
                      <a:alpha val="10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    在角色死亡后，自动保存当前游戏状态，并重新启动游戏，加载之前保存的状态。</a:t>
              </a: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cs typeface="+mn-ea"/>
                <a:sym typeface="+mn-lt"/>
              </a:endParaRPr>
            </a:p>
          </p:txBody>
        </p:sp>
        <p:sp>
          <p:nvSpPr>
            <p:cNvPr id="5" name="矩形: 折角 4">
              <a:extLst>
                <a:ext uri="{FF2B5EF4-FFF2-40B4-BE49-F238E27FC236}">
                  <a16:creationId xmlns:a16="http://schemas.microsoft.com/office/drawing/2014/main" id="{1DD3CC97-9D1D-6A63-3D86-0C4B71DD45F5}"/>
                </a:ext>
              </a:extLst>
            </p:cNvPr>
            <p:cNvSpPr/>
            <p:nvPr/>
          </p:nvSpPr>
          <p:spPr>
            <a:xfrm>
              <a:off x="6115692" y="1215736"/>
              <a:ext cx="5596883" cy="4904629"/>
            </a:xfrm>
            <a:prstGeom prst="foldedCorner">
              <a:avLst>
                <a:gd name="adj" fmla="val 7693"/>
              </a:avLst>
            </a:prstGeom>
            <a:pattFill prst="ltUpDiag">
              <a:fgClr>
                <a:srgbClr val="FFFFFF">
                  <a:lumMod val="95000"/>
                </a:srgbClr>
              </a:fgClr>
              <a:bgClr>
                <a:srgbClr val="FFFFFF"/>
              </a:bgClr>
            </a:pattFill>
            <a:ln w="1905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+mn-ea"/>
                <a:sym typeface="+mn-lt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DD1CD59-E5ED-9738-3F11-328751B9E5A7}"/>
                </a:ext>
              </a:extLst>
            </p:cNvPr>
            <p:cNvSpPr/>
            <p:nvPr/>
          </p:nvSpPr>
          <p:spPr>
            <a:xfrm>
              <a:off x="6127033" y="1229250"/>
              <a:ext cx="737755" cy="4877602"/>
            </a:xfrm>
            <a:prstGeom prst="rect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48000">
                  <a:srgbClr val="FFFFFF">
                    <a:lumMod val="95000"/>
                  </a:srgbClr>
                </a:gs>
                <a:gs pos="0">
                  <a:srgbClr val="FFFFFF">
                    <a:lumMod val="85000"/>
                    <a:alpha val="70000"/>
                  </a:srgbClr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cs typeface="+mn-ea"/>
                <a:sym typeface="+mn-lt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E8B6359E-D026-2F97-8338-BE388CB26F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377" y="1847931"/>
            <a:ext cx="4722420" cy="351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38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E25D1E4-BF82-47DB-937C-B814D05350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38"/>
          <a:stretch/>
        </p:blipFill>
        <p:spPr>
          <a:xfrm>
            <a:off x="0" y="0"/>
            <a:ext cx="12191999" cy="6891700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73347A40-9C6B-4F12-88D1-C2B8B0C34733}"/>
              </a:ext>
            </a:extLst>
          </p:cNvPr>
          <p:cNvGrpSpPr/>
          <p:nvPr/>
        </p:nvGrpSpPr>
        <p:grpSpPr>
          <a:xfrm>
            <a:off x="1288500" y="1904478"/>
            <a:ext cx="9818309" cy="3127072"/>
            <a:chOff x="2902411" y="1758461"/>
            <a:chExt cx="8013210" cy="2723667"/>
          </a:xfr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4147F6E0-5B16-411B-9EEC-8347269AFE37}"/>
                </a:ext>
              </a:extLst>
            </p:cNvPr>
            <p:cNvGrpSpPr/>
            <p:nvPr/>
          </p:nvGrpSpPr>
          <p:grpSpPr>
            <a:xfrm flipH="1">
              <a:off x="10370011" y="1758461"/>
              <a:ext cx="545610" cy="2723667"/>
              <a:chOff x="1042867" y="1556248"/>
              <a:chExt cx="794930" cy="3968259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A6EC6B27-B6F7-44CC-BD69-122700C689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>
                <a:off x="441607" y="2157508"/>
                <a:ext cx="1997450" cy="794929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E7A69BED-704F-4539-972A-8DFE2D787B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6200000" flipV="1">
                <a:off x="441608" y="4128317"/>
                <a:ext cx="1997450" cy="794929"/>
              </a:xfrm>
              <a:prstGeom prst="rect">
                <a:avLst/>
              </a:prstGeom>
            </p:spPr>
          </p:pic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5C8A6E74-D2D4-48CC-9EDD-1456B355349D}"/>
                </a:ext>
              </a:extLst>
            </p:cNvPr>
            <p:cNvGrpSpPr/>
            <p:nvPr/>
          </p:nvGrpSpPr>
          <p:grpSpPr>
            <a:xfrm>
              <a:off x="2902411" y="1758461"/>
              <a:ext cx="545610" cy="2723667"/>
              <a:chOff x="1042867" y="1556248"/>
              <a:chExt cx="794930" cy="3968259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239118B7-E5A8-4767-95DB-795B116438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>
                <a:off x="441607" y="2157508"/>
                <a:ext cx="1997450" cy="794929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151AD525-429F-4551-A9AE-11813CA7B9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6200000" flipV="1">
                <a:off x="441608" y="4128317"/>
                <a:ext cx="1997450" cy="794929"/>
              </a:xfrm>
              <a:prstGeom prst="rect">
                <a:avLst/>
              </a:prstGeom>
            </p:spPr>
          </p:pic>
        </p:grp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58E2520-D0C5-460A-95C7-465AFD75A2F2}"/>
                </a:ext>
              </a:extLst>
            </p:cNvPr>
            <p:cNvSpPr/>
            <p:nvPr/>
          </p:nvSpPr>
          <p:spPr>
            <a:xfrm>
              <a:off x="3448021" y="1931831"/>
              <a:ext cx="7048261" cy="2369714"/>
            </a:xfrm>
            <a:prstGeom prst="rect">
              <a:avLst/>
            </a:prstGeom>
            <a:solidFill>
              <a:srgbClr val="E0D7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华文新魏"/>
                <a:sym typeface="Arial"/>
              </a:endParaRPr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50E1AABA-2F87-410C-AFC1-64D5D2661C7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51258" y="2220831"/>
            <a:ext cx="2282710" cy="2584027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550F18E6-D229-42B6-A94C-D1D561562F9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1797" y="2443606"/>
            <a:ext cx="2159314" cy="2138478"/>
          </a:xfrm>
          <a:prstGeom prst="rect">
            <a:avLst/>
          </a:prstGeom>
        </p:spPr>
      </p:pic>
      <p:grpSp>
        <p:nvGrpSpPr>
          <p:cNvPr id="46" name="组合 45">
            <a:extLst>
              <a:ext uri="{FF2B5EF4-FFF2-40B4-BE49-F238E27FC236}">
                <a16:creationId xmlns:a16="http://schemas.microsoft.com/office/drawing/2014/main" id="{D98D63B2-ABCC-4C1D-9EA8-6791E5D6663D}"/>
              </a:ext>
            </a:extLst>
          </p:cNvPr>
          <p:cNvGrpSpPr/>
          <p:nvPr/>
        </p:nvGrpSpPr>
        <p:grpSpPr>
          <a:xfrm>
            <a:off x="5895072" y="2369684"/>
            <a:ext cx="715632" cy="2182655"/>
            <a:chOff x="5993459" y="2369685"/>
            <a:chExt cx="715632" cy="2182655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85078815-8807-4C45-952C-F531E623E21F}"/>
                </a:ext>
              </a:extLst>
            </p:cNvPr>
            <p:cNvSpPr/>
            <p:nvPr/>
          </p:nvSpPr>
          <p:spPr>
            <a:xfrm>
              <a:off x="5993459" y="2369685"/>
              <a:ext cx="715632" cy="2182655"/>
            </a:xfrm>
            <a:prstGeom prst="rect">
              <a:avLst/>
            </a:prstGeom>
            <a:solidFill>
              <a:srgbClr val="A91A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CE8E3F8-2011-499D-B680-BB35431F7EB4}"/>
                </a:ext>
              </a:extLst>
            </p:cNvPr>
            <p:cNvSpPr/>
            <p:nvPr/>
          </p:nvSpPr>
          <p:spPr>
            <a:xfrm>
              <a:off x="6012721" y="2726947"/>
              <a:ext cx="677108" cy="1482137"/>
            </a:xfrm>
            <a:prstGeom prst="rect">
              <a:avLst/>
            </a:prstGeom>
          </p:spPr>
          <p:txBody>
            <a:bodyPr vert="eaVert" wrap="none">
              <a:spAutoFit/>
            </a:bodyPr>
            <a:lstStyle/>
            <a:p>
              <a:r>
                <a:rPr lang="zh-CN" altLang="en-US" sz="3200" spc="300" dirty="0">
                  <a:solidFill>
                    <a:schemeClr val="bg1"/>
                  </a:solidFill>
                  <a:latin typeface="Arial"/>
                  <a:ea typeface="华文新魏"/>
                  <a:sym typeface="Arial"/>
                </a:rPr>
                <a:t>第陆章</a:t>
              </a:r>
            </a:p>
          </p:txBody>
        </p:sp>
      </p:grpSp>
      <p:pic>
        <p:nvPicPr>
          <p:cNvPr id="5122" name="Picture 2" descr="http://img.hb.aicdn.com/359946b402b5d865c8bbd9b3d7c1416d846756b78fd46-Tx7Nug">
            <a:extLst>
              <a:ext uri="{FF2B5EF4-FFF2-40B4-BE49-F238E27FC236}">
                <a16:creationId xmlns:a16="http://schemas.microsoft.com/office/drawing/2014/main" id="{9C21A618-75A1-43A0-B3CE-5661EF034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342" y="1542941"/>
            <a:ext cx="4471004" cy="536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ECA42B1-3DAD-D476-B7F6-AD04EF095B0B}"/>
              </a:ext>
            </a:extLst>
          </p:cNvPr>
          <p:cNvSpPr/>
          <p:nvPr/>
        </p:nvSpPr>
        <p:spPr>
          <a:xfrm>
            <a:off x="7119140" y="2212443"/>
            <a:ext cx="1538883" cy="2600802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华文新魏"/>
                <a:sym typeface="Arial"/>
              </a:rPr>
              <a:t>多平台运行</a:t>
            </a:r>
            <a:endParaRPr lang="en-US" altLang="zh-CN" sz="44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华文新魏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2037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图片 82">
            <a:extLst>
              <a:ext uri="{FF2B5EF4-FFF2-40B4-BE49-F238E27FC236}">
                <a16:creationId xmlns:a16="http://schemas.microsoft.com/office/drawing/2014/main" id="{A1733D14-50E7-4B19-ABE9-FEA9EA74D9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6740"/>
            <a:ext cx="12192001" cy="690474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999434E-DE87-45F3-AA2C-CBCF69DEAAE8}"/>
              </a:ext>
            </a:extLst>
          </p:cNvPr>
          <p:cNvSpPr/>
          <p:nvPr/>
        </p:nvSpPr>
        <p:spPr>
          <a:xfrm>
            <a:off x="622847" y="611093"/>
            <a:ext cx="10996864" cy="571055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华文新魏"/>
              <a:sym typeface="Arial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CD8E82A-8715-4157-90BF-04CCB810DBAA}"/>
              </a:ext>
            </a:extLst>
          </p:cNvPr>
          <p:cNvSpPr/>
          <p:nvPr/>
        </p:nvSpPr>
        <p:spPr>
          <a:xfrm>
            <a:off x="714866" y="1773755"/>
            <a:ext cx="10703983" cy="3579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华文新魏"/>
              <a:sym typeface="Arial"/>
            </a:endParaRPr>
          </a:p>
        </p:txBody>
      </p:sp>
      <p:pic>
        <p:nvPicPr>
          <p:cNvPr id="76" name="图片 75">
            <a:extLst>
              <a:ext uri="{FF2B5EF4-FFF2-40B4-BE49-F238E27FC236}">
                <a16:creationId xmlns:a16="http://schemas.microsoft.com/office/drawing/2014/main" id="{0E6251EC-CF8E-46F1-9389-FF98CC2BF72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827" y="760859"/>
            <a:ext cx="1598485" cy="1551426"/>
          </a:xfrm>
          <a:prstGeom prst="rect">
            <a:avLst/>
          </a:prstGeom>
        </p:spPr>
      </p:pic>
      <p:sp>
        <p:nvSpPr>
          <p:cNvPr id="78" name="矩形 77">
            <a:extLst>
              <a:ext uri="{FF2B5EF4-FFF2-40B4-BE49-F238E27FC236}">
                <a16:creationId xmlns:a16="http://schemas.microsoft.com/office/drawing/2014/main" id="{29329700-E82C-4024-8A03-0FF95DF11A1D}"/>
              </a:ext>
            </a:extLst>
          </p:cNvPr>
          <p:cNvSpPr/>
          <p:nvPr/>
        </p:nvSpPr>
        <p:spPr>
          <a:xfrm>
            <a:off x="2469273" y="954247"/>
            <a:ext cx="8596706" cy="58477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sz="1600" dirty="0">
                <a:solidFill>
                  <a:srgbClr val="333333"/>
                </a:solidFill>
                <a:latin typeface="Arial"/>
                <a:ea typeface="华文新魏"/>
                <a:sym typeface="Arial"/>
              </a:rPr>
              <a:t>赵客缦胡缨，吴钩霜雪明。银鞍照白马，飒沓如流星。十步杀一人，千里不留行。事了拂衣去，深藏身与名。闲过信陵饮，脱剑膝前横。</a:t>
            </a:r>
            <a:endParaRPr lang="zh-CN" altLang="en-US" sz="1600" b="0" i="0" dirty="0">
              <a:solidFill>
                <a:srgbClr val="333333"/>
              </a:solidFill>
              <a:effectLst/>
              <a:latin typeface="Arial"/>
              <a:ea typeface="华文新魏"/>
              <a:sym typeface="Arial"/>
            </a:endParaRPr>
          </a:p>
        </p:txBody>
      </p:sp>
      <p:pic>
        <p:nvPicPr>
          <p:cNvPr id="79" name="图片 78">
            <a:extLst>
              <a:ext uri="{FF2B5EF4-FFF2-40B4-BE49-F238E27FC236}">
                <a16:creationId xmlns:a16="http://schemas.microsoft.com/office/drawing/2014/main" id="{369EB04C-43CF-42B4-9DE0-D146A02B7B3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954" y="2714440"/>
            <a:ext cx="1657186" cy="329692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769F58D-E7D9-9C53-510B-FE8A586252BB}"/>
              </a:ext>
            </a:extLst>
          </p:cNvPr>
          <p:cNvSpPr txBox="1"/>
          <p:nvPr/>
        </p:nvSpPr>
        <p:spPr>
          <a:xfrm>
            <a:off x="2715180" y="2037456"/>
            <a:ext cx="86498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为什么使用</a:t>
            </a:r>
            <a:r>
              <a:rPr lang="en-US" altLang="zh-CN" dirty="0" err="1"/>
              <a:t>Cmake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b="1" dirty="0"/>
              <a:t>1.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 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CMake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可在多种平台上运行，包括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Microsoft Windows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Apple Mac OS X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和大多数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UNIX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或类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UNIX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平台。同样，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CMake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支持最常见的编译器。</a:t>
            </a:r>
            <a:endParaRPr lang="en-US" altLang="zh-CN" dirty="0"/>
          </a:p>
          <a:p>
            <a:r>
              <a:rPr lang="en-US" altLang="zh-CN" b="1" dirty="0"/>
              <a:t>2.</a:t>
            </a:r>
            <a:r>
              <a:rPr lang="en-US" altLang="zh-CN" dirty="0"/>
              <a:t>Cmake</a:t>
            </a:r>
            <a:r>
              <a:rPr lang="zh-CN" altLang="en-US" dirty="0"/>
              <a:t>可以简化构建的过程，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-apple-system"/>
              </a:rPr>
              <a:t>开发者只需编写一次构建脚本，</a:t>
            </a:r>
            <a:r>
              <a:rPr lang="en-US" altLang="zh-CN" b="0" i="0" dirty="0" err="1">
                <a:solidFill>
                  <a:srgbClr val="555555"/>
                </a:solidFill>
                <a:effectLst/>
                <a:latin typeface="-apple-system"/>
              </a:rPr>
              <a:t>CMake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-apple-system"/>
              </a:rPr>
              <a:t> 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-apple-system"/>
              </a:rPr>
              <a:t>会自动生成适合当前平台的构建文件，减少了手动配置构建系统的繁琐工作。</a:t>
            </a:r>
            <a:endParaRPr lang="en-US" altLang="zh-CN" dirty="0"/>
          </a:p>
          <a:p>
            <a:r>
              <a:rPr lang="en-US" altLang="zh-CN" b="1" dirty="0"/>
              <a:t>3.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-apple-system"/>
              </a:rPr>
              <a:t> </a:t>
            </a:r>
            <a:r>
              <a:rPr lang="en-US" altLang="zh-CN" b="0" i="0" dirty="0" err="1">
                <a:solidFill>
                  <a:srgbClr val="555555"/>
                </a:solidFill>
                <a:effectLst/>
                <a:latin typeface="-apple-system"/>
              </a:rPr>
              <a:t>CMake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-apple-system"/>
              </a:rPr>
              <a:t> 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-apple-system"/>
              </a:rPr>
              <a:t>生成的项目文件可以直接导入到各种主流的集成开发环环境中，使得开发者可以在熟悉的 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-apple-system"/>
              </a:rPr>
              <a:t>IDE 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-apple-system"/>
              </a:rPr>
              <a:t>环境中进行开发和调试。</a:t>
            </a:r>
            <a:endParaRPr lang="en-US" altLang="zh-CN" b="0" i="0" dirty="0">
              <a:solidFill>
                <a:srgbClr val="555555"/>
              </a:solidFill>
              <a:effectLst/>
              <a:latin typeface="-apple-system"/>
            </a:endParaRPr>
          </a:p>
          <a:p>
            <a:r>
              <a:rPr lang="en-US" altLang="zh-CN" b="1" dirty="0"/>
              <a:t>4.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-apple-system"/>
              </a:rPr>
              <a:t> </a:t>
            </a:r>
            <a:r>
              <a:rPr lang="en-US" altLang="zh-CN" b="0" i="0" dirty="0" err="1">
                <a:solidFill>
                  <a:srgbClr val="555555"/>
                </a:solidFill>
                <a:effectLst/>
                <a:latin typeface="-apple-system"/>
              </a:rPr>
              <a:t>CMake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-apple-system"/>
              </a:rPr>
              <a:t> 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-apple-system"/>
              </a:rPr>
              <a:t>非常适合与持续</a:t>
            </a:r>
            <a:r>
              <a:rPr lang="zh-CN" altLang="en-US" b="0" i="0">
                <a:solidFill>
                  <a:srgbClr val="555555"/>
                </a:solidFill>
                <a:effectLst/>
                <a:latin typeface="-apple-system"/>
              </a:rPr>
              <a:t>集成系统集成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-apple-system"/>
              </a:rPr>
              <a:t>，可以自动化构建、测试和部署过程，提高开发效率和代码质量。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2765256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CAA1DFD-379A-4993-AA56-E5B55C1907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74" name="Picture 2" descr="http://img.hb.aicdn.com/3d9f85ed67d05e7b9d9f517514da29efd2d6fe2d4c9b5-WAMvMK">
            <a:extLst>
              <a:ext uri="{FF2B5EF4-FFF2-40B4-BE49-F238E27FC236}">
                <a16:creationId xmlns:a16="http://schemas.microsoft.com/office/drawing/2014/main" id="{132688A2-A61F-42E4-ABCC-15EAE6067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0771" y="661768"/>
            <a:ext cx="70104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943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http://img.hb.aicdn.com/da573c37a8114b032635f62608d63cf893fe8592523d7-sLsjLg">
            <a:extLst>
              <a:ext uri="{FF2B5EF4-FFF2-40B4-BE49-F238E27FC236}">
                <a16:creationId xmlns:a16="http://schemas.microsoft.com/office/drawing/2014/main" id="{E5F5B8F1-7E3A-49D0-A552-3FC379A472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1AB6C75B-05B8-01D6-6E8B-64590A76DB2F}"/>
              </a:ext>
            </a:extLst>
          </p:cNvPr>
          <p:cNvGrpSpPr/>
          <p:nvPr/>
        </p:nvGrpSpPr>
        <p:grpSpPr>
          <a:xfrm>
            <a:off x="10753422" y="1514519"/>
            <a:ext cx="1014760" cy="4934415"/>
            <a:chOff x="880947" y="953429"/>
            <a:chExt cx="1014760" cy="493441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247F078-CC0C-B191-1884-70D147CB0644}"/>
                </a:ext>
              </a:extLst>
            </p:cNvPr>
            <p:cNvSpPr/>
            <p:nvPr/>
          </p:nvSpPr>
          <p:spPr>
            <a:xfrm>
              <a:off x="880947" y="1271239"/>
              <a:ext cx="1014760" cy="46166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B9E2063-1EAB-0DDF-C1C9-F65AC9C71D74}"/>
                </a:ext>
              </a:extLst>
            </p:cNvPr>
            <p:cNvSpPr/>
            <p:nvPr/>
          </p:nvSpPr>
          <p:spPr>
            <a:xfrm>
              <a:off x="925551" y="1318758"/>
              <a:ext cx="925551" cy="4516860"/>
            </a:xfrm>
            <a:prstGeom prst="rect">
              <a:avLst/>
            </a:prstGeom>
            <a:noFill/>
            <a:ln w="6350" cap="rnd">
              <a:solidFill>
                <a:srgbClr val="A91A1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华文新魏"/>
                <a:sym typeface="Arial"/>
              </a:endParaRP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BE320248-1F1C-2925-0A7F-1D9B61456B74}"/>
                </a:ext>
              </a:extLst>
            </p:cNvPr>
            <p:cNvGrpSpPr/>
            <p:nvPr/>
          </p:nvGrpSpPr>
          <p:grpSpPr>
            <a:xfrm>
              <a:off x="1038457" y="953429"/>
              <a:ext cx="766645" cy="635619"/>
              <a:chOff x="1129062" y="1438508"/>
              <a:chExt cx="766645" cy="635619"/>
            </a:xfrm>
          </p:grpSpPr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7C482D22-AC8D-43F8-DB8D-6003A0F99F56}"/>
                  </a:ext>
                </a:extLst>
              </p:cNvPr>
              <p:cNvSpPr/>
              <p:nvPr/>
            </p:nvSpPr>
            <p:spPr>
              <a:xfrm>
                <a:off x="1129062" y="1438508"/>
                <a:ext cx="635619" cy="635619"/>
              </a:xfrm>
              <a:prstGeom prst="ellipse">
                <a:avLst/>
              </a:prstGeom>
              <a:solidFill>
                <a:srgbClr val="A91A17"/>
              </a:solidFill>
              <a:ln w="31750">
                <a:solidFill>
                  <a:srgbClr val="500201">
                    <a:alpha val="5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华文新魏"/>
                  <a:sym typeface="Arial"/>
                </a:endParaRPr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64F6366-C3DE-E632-BA01-0A6C884A49C7}"/>
                  </a:ext>
                </a:extLst>
              </p:cNvPr>
              <p:cNvSpPr txBox="1"/>
              <p:nvPr/>
            </p:nvSpPr>
            <p:spPr>
              <a:xfrm>
                <a:off x="1137424" y="1438508"/>
                <a:ext cx="7582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solidFill>
                      <a:schemeClr val="bg1"/>
                    </a:solidFill>
                    <a:latin typeface="Arial"/>
                    <a:ea typeface="华文新魏"/>
                    <a:sym typeface="Arial"/>
                  </a:rPr>
                  <a:t>陆</a:t>
                </a:r>
              </a:p>
            </p:txBody>
          </p:sp>
        </p:grpSp>
      </p:grpSp>
      <p:grpSp>
        <p:nvGrpSpPr>
          <p:cNvPr id="1029" name="组合 1028">
            <a:extLst>
              <a:ext uri="{FF2B5EF4-FFF2-40B4-BE49-F238E27FC236}">
                <a16:creationId xmlns:a16="http://schemas.microsoft.com/office/drawing/2014/main" id="{CB1AF47E-964C-4BE6-8D91-4DE87144A2EF}"/>
              </a:ext>
            </a:extLst>
          </p:cNvPr>
          <p:cNvGrpSpPr/>
          <p:nvPr/>
        </p:nvGrpSpPr>
        <p:grpSpPr>
          <a:xfrm>
            <a:off x="880947" y="1449996"/>
            <a:ext cx="1014760" cy="4934415"/>
            <a:chOff x="880947" y="953429"/>
            <a:chExt cx="1014760" cy="4934415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AE1EEC3-0BC0-4F66-BE33-2AAFCB017B24}"/>
                </a:ext>
              </a:extLst>
            </p:cNvPr>
            <p:cNvSpPr/>
            <p:nvPr/>
          </p:nvSpPr>
          <p:spPr>
            <a:xfrm>
              <a:off x="880947" y="1271239"/>
              <a:ext cx="1014760" cy="46166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1028" name="矩形 1027">
              <a:extLst>
                <a:ext uri="{FF2B5EF4-FFF2-40B4-BE49-F238E27FC236}">
                  <a16:creationId xmlns:a16="http://schemas.microsoft.com/office/drawing/2014/main" id="{0832AABF-308B-4B00-B596-9D44D736329D}"/>
                </a:ext>
              </a:extLst>
            </p:cNvPr>
            <p:cNvSpPr/>
            <p:nvPr/>
          </p:nvSpPr>
          <p:spPr>
            <a:xfrm>
              <a:off x="925551" y="1318758"/>
              <a:ext cx="925551" cy="4516860"/>
            </a:xfrm>
            <a:prstGeom prst="rect">
              <a:avLst/>
            </a:prstGeom>
            <a:noFill/>
            <a:ln w="6350" cap="rnd">
              <a:solidFill>
                <a:srgbClr val="A91A1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华文新魏"/>
                <a:sym typeface="Arial"/>
              </a:endParaRPr>
            </a:p>
          </p:txBody>
        </p:sp>
        <p:grpSp>
          <p:nvGrpSpPr>
            <p:cNvPr id="1027" name="组合 1026">
              <a:extLst>
                <a:ext uri="{FF2B5EF4-FFF2-40B4-BE49-F238E27FC236}">
                  <a16:creationId xmlns:a16="http://schemas.microsoft.com/office/drawing/2014/main" id="{2010318A-7731-49A7-8615-AD835B90E24E}"/>
                </a:ext>
              </a:extLst>
            </p:cNvPr>
            <p:cNvGrpSpPr/>
            <p:nvPr/>
          </p:nvGrpSpPr>
          <p:grpSpPr>
            <a:xfrm>
              <a:off x="1038457" y="953429"/>
              <a:ext cx="766645" cy="635619"/>
              <a:chOff x="1129062" y="1438508"/>
              <a:chExt cx="766645" cy="635619"/>
            </a:xfrm>
          </p:grpSpPr>
          <p:sp>
            <p:nvSpPr>
              <p:cNvPr id="1024" name="椭圆 1023">
                <a:extLst>
                  <a:ext uri="{FF2B5EF4-FFF2-40B4-BE49-F238E27FC236}">
                    <a16:creationId xmlns:a16="http://schemas.microsoft.com/office/drawing/2014/main" id="{6AB8F2C8-3CE8-41D6-AC07-3836DE317906}"/>
                  </a:ext>
                </a:extLst>
              </p:cNvPr>
              <p:cNvSpPr/>
              <p:nvPr/>
            </p:nvSpPr>
            <p:spPr>
              <a:xfrm>
                <a:off x="1129062" y="1438508"/>
                <a:ext cx="635619" cy="635619"/>
              </a:xfrm>
              <a:prstGeom prst="ellipse">
                <a:avLst/>
              </a:prstGeom>
              <a:solidFill>
                <a:srgbClr val="A91A17"/>
              </a:solidFill>
              <a:ln w="31750">
                <a:solidFill>
                  <a:srgbClr val="500201">
                    <a:alpha val="5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华文新魏"/>
                  <a:sym typeface="Arial"/>
                </a:endParaRPr>
              </a:p>
            </p:txBody>
          </p:sp>
          <p:sp>
            <p:nvSpPr>
              <p:cNvPr id="1025" name="文本框 1024">
                <a:extLst>
                  <a:ext uri="{FF2B5EF4-FFF2-40B4-BE49-F238E27FC236}">
                    <a16:creationId xmlns:a16="http://schemas.microsoft.com/office/drawing/2014/main" id="{34223742-52D3-4791-98C2-B34625E261C8}"/>
                  </a:ext>
                </a:extLst>
              </p:cNvPr>
              <p:cNvSpPr txBox="1"/>
              <p:nvPr/>
            </p:nvSpPr>
            <p:spPr>
              <a:xfrm>
                <a:off x="1137424" y="1438508"/>
                <a:ext cx="7582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solidFill>
                      <a:schemeClr val="bg1"/>
                    </a:solidFill>
                    <a:latin typeface="Arial"/>
                    <a:ea typeface="华文新魏"/>
                    <a:sym typeface="Arial"/>
                  </a:rPr>
                  <a:t>壹</a:t>
                </a:r>
              </a:p>
            </p:txBody>
          </p:sp>
        </p:grpSp>
      </p:grpSp>
      <p:pic>
        <p:nvPicPr>
          <p:cNvPr id="457" name="Picture 4" descr="http://img.hb.aicdn.com/649f3efee498007deb450db3dd0bf0a40f4a1e811b96a-2ZN50K">
            <a:extLst>
              <a:ext uri="{FF2B5EF4-FFF2-40B4-BE49-F238E27FC236}">
                <a16:creationId xmlns:a16="http://schemas.microsoft.com/office/drawing/2014/main" id="{174A96E5-B9AC-495C-93C6-4D3AE34A4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5768" y="2189376"/>
            <a:ext cx="1031726" cy="181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3" name="组合 462">
            <a:extLst>
              <a:ext uri="{FF2B5EF4-FFF2-40B4-BE49-F238E27FC236}">
                <a16:creationId xmlns:a16="http://schemas.microsoft.com/office/drawing/2014/main" id="{37182E17-D9FE-4267-BDEE-BD4AA8EE2854}"/>
              </a:ext>
            </a:extLst>
          </p:cNvPr>
          <p:cNvGrpSpPr/>
          <p:nvPr/>
        </p:nvGrpSpPr>
        <p:grpSpPr>
          <a:xfrm>
            <a:off x="2216335" y="1449996"/>
            <a:ext cx="1014760" cy="4934415"/>
            <a:chOff x="880947" y="953429"/>
            <a:chExt cx="1014760" cy="4934415"/>
          </a:xfrm>
        </p:grpSpPr>
        <p:sp>
          <p:nvSpPr>
            <p:cNvPr id="464" name="矩形 463">
              <a:extLst>
                <a:ext uri="{FF2B5EF4-FFF2-40B4-BE49-F238E27FC236}">
                  <a16:creationId xmlns:a16="http://schemas.microsoft.com/office/drawing/2014/main" id="{E71D441E-7266-4BB7-8F32-367DEDA12E49}"/>
                </a:ext>
              </a:extLst>
            </p:cNvPr>
            <p:cNvSpPr/>
            <p:nvPr/>
          </p:nvSpPr>
          <p:spPr>
            <a:xfrm>
              <a:off x="880947" y="1271239"/>
              <a:ext cx="1014760" cy="46166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465" name="矩形 464">
              <a:extLst>
                <a:ext uri="{FF2B5EF4-FFF2-40B4-BE49-F238E27FC236}">
                  <a16:creationId xmlns:a16="http://schemas.microsoft.com/office/drawing/2014/main" id="{61A25B1C-E4E7-4F2D-A987-577D03737543}"/>
                </a:ext>
              </a:extLst>
            </p:cNvPr>
            <p:cNvSpPr/>
            <p:nvPr/>
          </p:nvSpPr>
          <p:spPr>
            <a:xfrm>
              <a:off x="925551" y="1318758"/>
              <a:ext cx="925551" cy="4516860"/>
            </a:xfrm>
            <a:prstGeom prst="rect">
              <a:avLst/>
            </a:prstGeom>
            <a:noFill/>
            <a:ln w="6350" cap="rnd">
              <a:solidFill>
                <a:srgbClr val="A91A1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华文新魏"/>
                <a:sym typeface="Arial"/>
              </a:endParaRPr>
            </a:p>
          </p:txBody>
        </p:sp>
        <p:grpSp>
          <p:nvGrpSpPr>
            <p:cNvPr id="466" name="组合 465">
              <a:extLst>
                <a:ext uri="{FF2B5EF4-FFF2-40B4-BE49-F238E27FC236}">
                  <a16:creationId xmlns:a16="http://schemas.microsoft.com/office/drawing/2014/main" id="{59195A38-197A-4D70-AF48-16BBB49FB6C7}"/>
                </a:ext>
              </a:extLst>
            </p:cNvPr>
            <p:cNvGrpSpPr/>
            <p:nvPr/>
          </p:nvGrpSpPr>
          <p:grpSpPr>
            <a:xfrm>
              <a:off x="1038457" y="953429"/>
              <a:ext cx="766645" cy="635619"/>
              <a:chOff x="1129062" y="1438508"/>
              <a:chExt cx="766645" cy="635619"/>
            </a:xfrm>
          </p:grpSpPr>
          <p:sp>
            <p:nvSpPr>
              <p:cNvPr id="467" name="椭圆 466">
                <a:extLst>
                  <a:ext uri="{FF2B5EF4-FFF2-40B4-BE49-F238E27FC236}">
                    <a16:creationId xmlns:a16="http://schemas.microsoft.com/office/drawing/2014/main" id="{65B0253F-92FA-4467-8E27-95E8FD0EA577}"/>
                  </a:ext>
                </a:extLst>
              </p:cNvPr>
              <p:cNvSpPr/>
              <p:nvPr/>
            </p:nvSpPr>
            <p:spPr>
              <a:xfrm>
                <a:off x="1129062" y="1438508"/>
                <a:ext cx="635619" cy="635619"/>
              </a:xfrm>
              <a:prstGeom prst="ellipse">
                <a:avLst/>
              </a:prstGeom>
              <a:solidFill>
                <a:srgbClr val="A91A17"/>
              </a:solidFill>
              <a:ln w="31750">
                <a:solidFill>
                  <a:srgbClr val="500201">
                    <a:alpha val="5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华文新魏"/>
                  <a:sym typeface="Arial"/>
                </a:endParaRPr>
              </a:p>
            </p:txBody>
          </p:sp>
          <p:sp>
            <p:nvSpPr>
              <p:cNvPr id="468" name="文本框 467">
                <a:extLst>
                  <a:ext uri="{FF2B5EF4-FFF2-40B4-BE49-F238E27FC236}">
                    <a16:creationId xmlns:a16="http://schemas.microsoft.com/office/drawing/2014/main" id="{D6C6C5B1-0A80-403A-8089-5E8FA6A85BC9}"/>
                  </a:ext>
                </a:extLst>
              </p:cNvPr>
              <p:cNvSpPr txBox="1"/>
              <p:nvPr/>
            </p:nvSpPr>
            <p:spPr>
              <a:xfrm>
                <a:off x="1137424" y="1438508"/>
                <a:ext cx="7582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solidFill>
                      <a:schemeClr val="bg1"/>
                    </a:solidFill>
                    <a:latin typeface="Arial"/>
                    <a:ea typeface="华文新魏"/>
                    <a:sym typeface="Arial"/>
                  </a:rPr>
                  <a:t>贰</a:t>
                </a:r>
              </a:p>
            </p:txBody>
          </p:sp>
        </p:grpSp>
      </p:grpSp>
      <p:pic>
        <p:nvPicPr>
          <p:cNvPr id="458" name="Picture 6" descr="http://img.hb.aicdn.com/e3bb2bdb6e83d74abd9101acb1644f38b7b6bd4420100-L4sca6">
            <a:extLst>
              <a:ext uri="{FF2B5EF4-FFF2-40B4-BE49-F238E27FC236}">
                <a16:creationId xmlns:a16="http://schemas.microsoft.com/office/drawing/2014/main" id="{EF39AFBA-4A7B-406F-84F7-9912E2F5F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04911" y="2189376"/>
            <a:ext cx="1455870" cy="179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9" name="组合 468">
            <a:extLst>
              <a:ext uri="{FF2B5EF4-FFF2-40B4-BE49-F238E27FC236}">
                <a16:creationId xmlns:a16="http://schemas.microsoft.com/office/drawing/2014/main" id="{4016B8DD-BFB8-43BC-8943-B962A943B611}"/>
              </a:ext>
            </a:extLst>
          </p:cNvPr>
          <p:cNvGrpSpPr/>
          <p:nvPr/>
        </p:nvGrpSpPr>
        <p:grpSpPr>
          <a:xfrm>
            <a:off x="8123263" y="1514519"/>
            <a:ext cx="1014760" cy="4934415"/>
            <a:chOff x="880947" y="953429"/>
            <a:chExt cx="1014760" cy="4934415"/>
          </a:xfrm>
        </p:grpSpPr>
        <p:sp>
          <p:nvSpPr>
            <p:cNvPr id="470" name="矩形 469">
              <a:extLst>
                <a:ext uri="{FF2B5EF4-FFF2-40B4-BE49-F238E27FC236}">
                  <a16:creationId xmlns:a16="http://schemas.microsoft.com/office/drawing/2014/main" id="{1ADABA2B-6D42-4B9B-BD80-3F09E1B45EBB}"/>
                </a:ext>
              </a:extLst>
            </p:cNvPr>
            <p:cNvSpPr/>
            <p:nvPr/>
          </p:nvSpPr>
          <p:spPr>
            <a:xfrm>
              <a:off x="880947" y="1271239"/>
              <a:ext cx="1014760" cy="46166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471" name="矩形 470">
              <a:extLst>
                <a:ext uri="{FF2B5EF4-FFF2-40B4-BE49-F238E27FC236}">
                  <a16:creationId xmlns:a16="http://schemas.microsoft.com/office/drawing/2014/main" id="{FAE88135-CD8E-48BB-BBC4-20B4C94363A2}"/>
                </a:ext>
              </a:extLst>
            </p:cNvPr>
            <p:cNvSpPr/>
            <p:nvPr/>
          </p:nvSpPr>
          <p:spPr>
            <a:xfrm>
              <a:off x="925551" y="1318758"/>
              <a:ext cx="925551" cy="4516860"/>
            </a:xfrm>
            <a:prstGeom prst="rect">
              <a:avLst/>
            </a:prstGeom>
            <a:noFill/>
            <a:ln w="6350" cap="rnd">
              <a:solidFill>
                <a:srgbClr val="A91A1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华文新魏"/>
                <a:sym typeface="Arial"/>
              </a:endParaRPr>
            </a:p>
          </p:txBody>
        </p:sp>
        <p:grpSp>
          <p:nvGrpSpPr>
            <p:cNvPr id="472" name="组合 471">
              <a:extLst>
                <a:ext uri="{FF2B5EF4-FFF2-40B4-BE49-F238E27FC236}">
                  <a16:creationId xmlns:a16="http://schemas.microsoft.com/office/drawing/2014/main" id="{FE00A131-29AB-4CCC-9703-E21DB7A48430}"/>
                </a:ext>
              </a:extLst>
            </p:cNvPr>
            <p:cNvGrpSpPr/>
            <p:nvPr/>
          </p:nvGrpSpPr>
          <p:grpSpPr>
            <a:xfrm>
              <a:off x="1038457" y="953429"/>
              <a:ext cx="766645" cy="635619"/>
              <a:chOff x="1129062" y="1438508"/>
              <a:chExt cx="766645" cy="635619"/>
            </a:xfrm>
          </p:grpSpPr>
          <p:sp>
            <p:nvSpPr>
              <p:cNvPr id="473" name="椭圆 472">
                <a:extLst>
                  <a:ext uri="{FF2B5EF4-FFF2-40B4-BE49-F238E27FC236}">
                    <a16:creationId xmlns:a16="http://schemas.microsoft.com/office/drawing/2014/main" id="{0BC05728-15FB-4104-84EB-DEAC3E43F51C}"/>
                  </a:ext>
                </a:extLst>
              </p:cNvPr>
              <p:cNvSpPr/>
              <p:nvPr/>
            </p:nvSpPr>
            <p:spPr>
              <a:xfrm>
                <a:off x="1129062" y="1438508"/>
                <a:ext cx="635619" cy="635619"/>
              </a:xfrm>
              <a:prstGeom prst="ellipse">
                <a:avLst/>
              </a:prstGeom>
              <a:solidFill>
                <a:srgbClr val="A91A17"/>
              </a:solidFill>
              <a:ln w="31750">
                <a:solidFill>
                  <a:srgbClr val="500201">
                    <a:alpha val="5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华文新魏"/>
                  <a:sym typeface="Arial"/>
                </a:endParaRPr>
              </a:p>
            </p:txBody>
          </p:sp>
          <p:sp>
            <p:nvSpPr>
              <p:cNvPr id="474" name="文本框 473">
                <a:extLst>
                  <a:ext uri="{FF2B5EF4-FFF2-40B4-BE49-F238E27FC236}">
                    <a16:creationId xmlns:a16="http://schemas.microsoft.com/office/drawing/2014/main" id="{0D2A6D19-15AA-402E-9B13-569BFC25CC68}"/>
                  </a:ext>
                </a:extLst>
              </p:cNvPr>
              <p:cNvSpPr txBox="1"/>
              <p:nvPr/>
            </p:nvSpPr>
            <p:spPr>
              <a:xfrm>
                <a:off x="1137424" y="1438508"/>
                <a:ext cx="7582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solidFill>
                      <a:schemeClr val="bg1"/>
                    </a:solidFill>
                    <a:latin typeface="Arial"/>
                    <a:ea typeface="华文新魏"/>
                    <a:sym typeface="Arial"/>
                  </a:rPr>
                  <a:t>肆</a:t>
                </a:r>
              </a:p>
            </p:txBody>
          </p:sp>
        </p:grpSp>
      </p:grpSp>
      <p:pic>
        <p:nvPicPr>
          <p:cNvPr id="475" name="Picture 6" descr="http://img.hb.aicdn.com/e3bb2bdb6e83d74abd9101acb1644f38b7b6bd4420100-L4sca6">
            <a:extLst>
              <a:ext uri="{FF2B5EF4-FFF2-40B4-BE49-F238E27FC236}">
                <a16:creationId xmlns:a16="http://schemas.microsoft.com/office/drawing/2014/main" id="{E4167D82-5603-4C29-B5B2-6FE8C0A60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7870647" y="2231454"/>
            <a:ext cx="1455870" cy="179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6" name="组合 475">
            <a:extLst>
              <a:ext uri="{FF2B5EF4-FFF2-40B4-BE49-F238E27FC236}">
                <a16:creationId xmlns:a16="http://schemas.microsoft.com/office/drawing/2014/main" id="{7FFC72FF-6C85-46DE-9BD1-9A9F8E6CB3D6}"/>
              </a:ext>
            </a:extLst>
          </p:cNvPr>
          <p:cNvGrpSpPr/>
          <p:nvPr/>
        </p:nvGrpSpPr>
        <p:grpSpPr>
          <a:xfrm>
            <a:off x="9391438" y="1540630"/>
            <a:ext cx="1014760" cy="4934415"/>
            <a:chOff x="880947" y="953429"/>
            <a:chExt cx="1014760" cy="4934415"/>
          </a:xfrm>
        </p:grpSpPr>
        <p:sp>
          <p:nvSpPr>
            <p:cNvPr id="477" name="矩形 476">
              <a:extLst>
                <a:ext uri="{FF2B5EF4-FFF2-40B4-BE49-F238E27FC236}">
                  <a16:creationId xmlns:a16="http://schemas.microsoft.com/office/drawing/2014/main" id="{768307E1-B0A2-409A-BB50-AFDF9F903CBD}"/>
                </a:ext>
              </a:extLst>
            </p:cNvPr>
            <p:cNvSpPr/>
            <p:nvPr/>
          </p:nvSpPr>
          <p:spPr>
            <a:xfrm>
              <a:off x="880947" y="1271239"/>
              <a:ext cx="1014760" cy="46166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478" name="矩形 477">
              <a:extLst>
                <a:ext uri="{FF2B5EF4-FFF2-40B4-BE49-F238E27FC236}">
                  <a16:creationId xmlns:a16="http://schemas.microsoft.com/office/drawing/2014/main" id="{908E66C8-18FE-47AE-893C-17AB2B179FB9}"/>
                </a:ext>
              </a:extLst>
            </p:cNvPr>
            <p:cNvSpPr/>
            <p:nvPr/>
          </p:nvSpPr>
          <p:spPr>
            <a:xfrm>
              <a:off x="925551" y="1318758"/>
              <a:ext cx="925551" cy="4516860"/>
            </a:xfrm>
            <a:prstGeom prst="rect">
              <a:avLst/>
            </a:prstGeom>
            <a:noFill/>
            <a:ln w="6350" cap="rnd">
              <a:solidFill>
                <a:srgbClr val="A91A1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华文新魏"/>
                <a:sym typeface="Arial"/>
              </a:endParaRPr>
            </a:p>
          </p:txBody>
        </p:sp>
        <p:grpSp>
          <p:nvGrpSpPr>
            <p:cNvPr id="479" name="组合 478">
              <a:extLst>
                <a:ext uri="{FF2B5EF4-FFF2-40B4-BE49-F238E27FC236}">
                  <a16:creationId xmlns:a16="http://schemas.microsoft.com/office/drawing/2014/main" id="{70E04FF0-CAC1-4380-89A9-A5B3C0225D56}"/>
                </a:ext>
              </a:extLst>
            </p:cNvPr>
            <p:cNvGrpSpPr/>
            <p:nvPr/>
          </p:nvGrpSpPr>
          <p:grpSpPr>
            <a:xfrm>
              <a:off x="1038457" y="953429"/>
              <a:ext cx="766645" cy="635619"/>
              <a:chOff x="1129062" y="1438508"/>
              <a:chExt cx="766645" cy="635619"/>
            </a:xfrm>
          </p:grpSpPr>
          <p:sp>
            <p:nvSpPr>
              <p:cNvPr id="480" name="椭圆 479">
                <a:extLst>
                  <a:ext uri="{FF2B5EF4-FFF2-40B4-BE49-F238E27FC236}">
                    <a16:creationId xmlns:a16="http://schemas.microsoft.com/office/drawing/2014/main" id="{757E686D-27ED-4AD4-8F02-F2BF269D389A}"/>
                  </a:ext>
                </a:extLst>
              </p:cNvPr>
              <p:cNvSpPr/>
              <p:nvPr/>
            </p:nvSpPr>
            <p:spPr>
              <a:xfrm>
                <a:off x="1129062" y="1438508"/>
                <a:ext cx="635619" cy="635619"/>
              </a:xfrm>
              <a:prstGeom prst="ellipse">
                <a:avLst/>
              </a:prstGeom>
              <a:solidFill>
                <a:srgbClr val="A91A17"/>
              </a:solidFill>
              <a:ln w="31750">
                <a:solidFill>
                  <a:srgbClr val="500201">
                    <a:alpha val="5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华文新魏"/>
                  <a:sym typeface="Arial"/>
                </a:endParaRPr>
              </a:p>
            </p:txBody>
          </p:sp>
          <p:sp>
            <p:nvSpPr>
              <p:cNvPr id="481" name="文本框 480">
                <a:extLst>
                  <a:ext uri="{FF2B5EF4-FFF2-40B4-BE49-F238E27FC236}">
                    <a16:creationId xmlns:a16="http://schemas.microsoft.com/office/drawing/2014/main" id="{26145197-6B34-4F78-88F7-AAB0D16105A7}"/>
                  </a:ext>
                </a:extLst>
              </p:cNvPr>
              <p:cNvSpPr txBox="1"/>
              <p:nvPr/>
            </p:nvSpPr>
            <p:spPr>
              <a:xfrm>
                <a:off x="1137424" y="1438508"/>
                <a:ext cx="7582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solidFill>
                      <a:schemeClr val="bg1"/>
                    </a:solidFill>
                    <a:latin typeface="Arial"/>
                    <a:ea typeface="华文新魏"/>
                    <a:sym typeface="Arial"/>
                  </a:rPr>
                  <a:t>伍</a:t>
                </a:r>
              </a:p>
            </p:txBody>
          </p:sp>
        </p:grpSp>
      </p:grpSp>
      <p:pic>
        <p:nvPicPr>
          <p:cNvPr id="483" name="Picture 4" descr="http://img.hb.aicdn.com/649f3efee498007deb450db3dd0bf0a40f4a1e811b96a-2ZN50K">
            <a:extLst>
              <a:ext uri="{FF2B5EF4-FFF2-40B4-BE49-F238E27FC236}">
                <a16:creationId xmlns:a16="http://schemas.microsoft.com/office/drawing/2014/main" id="{42FBFA64-D18D-47E8-964B-CFC0B915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01071" y="2099294"/>
            <a:ext cx="1031726" cy="181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0" name="文本框 1029">
            <a:extLst>
              <a:ext uri="{FF2B5EF4-FFF2-40B4-BE49-F238E27FC236}">
                <a16:creationId xmlns:a16="http://schemas.microsoft.com/office/drawing/2014/main" id="{E432D22A-BF4B-4025-9F9E-53DB6C425B38}"/>
              </a:ext>
            </a:extLst>
          </p:cNvPr>
          <p:cNvSpPr txBox="1"/>
          <p:nvPr/>
        </p:nvSpPr>
        <p:spPr>
          <a:xfrm>
            <a:off x="1046819" y="4007838"/>
            <a:ext cx="6771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bg1"/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defRPr>
            </a:lvl1pPr>
          </a:lstStyle>
          <a:p>
            <a:r>
              <a:rPr lang="zh-CN" altLang="en-US" sz="2800" dirty="0">
                <a:solidFill>
                  <a:srgbClr val="500201"/>
                </a:solidFill>
                <a:latin typeface="Arial"/>
                <a:ea typeface="华文新魏"/>
                <a:sym typeface="Arial"/>
              </a:rPr>
              <a:t>游戏机制</a:t>
            </a:r>
          </a:p>
        </p:txBody>
      </p:sp>
      <p:sp>
        <p:nvSpPr>
          <p:cNvPr id="485" name="文本框 484">
            <a:extLst>
              <a:ext uri="{FF2B5EF4-FFF2-40B4-BE49-F238E27FC236}">
                <a16:creationId xmlns:a16="http://schemas.microsoft.com/office/drawing/2014/main" id="{9F90D0D1-06D7-428E-A674-75DFBB62A5D7}"/>
              </a:ext>
            </a:extLst>
          </p:cNvPr>
          <p:cNvSpPr txBox="1"/>
          <p:nvPr/>
        </p:nvSpPr>
        <p:spPr>
          <a:xfrm>
            <a:off x="2461805" y="3981727"/>
            <a:ext cx="6771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bg1"/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defRPr>
            </a:lvl1pPr>
          </a:lstStyle>
          <a:p>
            <a:r>
              <a:rPr lang="zh-CN" altLang="en-US" sz="2800" dirty="0">
                <a:solidFill>
                  <a:srgbClr val="500201"/>
                </a:solidFill>
                <a:latin typeface="Arial"/>
                <a:ea typeface="华文新魏"/>
                <a:sym typeface="Arial"/>
              </a:rPr>
              <a:t>游戏界面</a:t>
            </a:r>
            <a:endParaRPr lang="en-US" altLang="zh-CN" sz="2800" dirty="0">
              <a:solidFill>
                <a:srgbClr val="500201"/>
              </a:solidFill>
              <a:latin typeface="Arial"/>
              <a:ea typeface="华文新魏"/>
              <a:sym typeface="Arial"/>
            </a:endParaRPr>
          </a:p>
          <a:p>
            <a:endParaRPr lang="en-US" altLang="zh-CN" sz="2800" dirty="0">
              <a:solidFill>
                <a:srgbClr val="500201"/>
              </a:solidFill>
              <a:latin typeface="Arial"/>
              <a:ea typeface="华文新魏"/>
              <a:sym typeface="Arial"/>
            </a:endParaRPr>
          </a:p>
        </p:txBody>
      </p:sp>
      <p:sp>
        <p:nvSpPr>
          <p:cNvPr id="486" name="文本框 485">
            <a:extLst>
              <a:ext uri="{FF2B5EF4-FFF2-40B4-BE49-F238E27FC236}">
                <a16:creationId xmlns:a16="http://schemas.microsoft.com/office/drawing/2014/main" id="{32B0F173-F637-49E1-892C-893E55B1BCA3}"/>
              </a:ext>
            </a:extLst>
          </p:cNvPr>
          <p:cNvSpPr txBox="1"/>
          <p:nvPr/>
        </p:nvSpPr>
        <p:spPr>
          <a:xfrm>
            <a:off x="8370310" y="4104998"/>
            <a:ext cx="6771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bg1"/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defRPr>
            </a:lvl1pPr>
          </a:lstStyle>
          <a:p>
            <a:r>
              <a:rPr lang="zh-CN" altLang="en-US" sz="2800" dirty="0">
                <a:solidFill>
                  <a:srgbClr val="500201"/>
                </a:solidFill>
                <a:latin typeface="Arial"/>
                <a:ea typeface="华文新魏"/>
                <a:sym typeface="Arial"/>
              </a:rPr>
              <a:t>任务系统</a:t>
            </a:r>
          </a:p>
        </p:txBody>
      </p:sp>
      <p:sp>
        <p:nvSpPr>
          <p:cNvPr id="487" name="文本框 486">
            <a:extLst>
              <a:ext uri="{FF2B5EF4-FFF2-40B4-BE49-F238E27FC236}">
                <a16:creationId xmlns:a16="http://schemas.microsoft.com/office/drawing/2014/main" id="{F62588CC-4302-4AC5-9694-0185FC3AFC16}"/>
              </a:ext>
            </a:extLst>
          </p:cNvPr>
          <p:cNvSpPr txBox="1"/>
          <p:nvPr/>
        </p:nvSpPr>
        <p:spPr>
          <a:xfrm>
            <a:off x="9642650" y="4104998"/>
            <a:ext cx="6771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bg1"/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defRPr>
            </a:lvl1pPr>
          </a:lstStyle>
          <a:p>
            <a:r>
              <a:rPr lang="zh-CN" altLang="en-US" sz="2800" dirty="0">
                <a:solidFill>
                  <a:srgbClr val="500201"/>
                </a:solidFill>
                <a:latin typeface="Arial"/>
                <a:ea typeface="华文新魏"/>
                <a:sym typeface="Arial"/>
              </a:rPr>
              <a:t>游戏特色</a:t>
            </a:r>
          </a:p>
        </p:txBody>
      </p:sp>
      <p:sp>
        <p:nvSpPr>
          <p:cNvPr id="1032" name="文本框 1031">
            <a:extLst>
              <a:ext uri="{FF2B5EF4-FFF2-40B4-BE49-F238E27FC236}">
                <a16:creationId xmlns:a16="http://schemas.microsoft.com/office/drawing/2014/main" id="{6C3346E2-CB4F-4D3F-9155-53339690A8D4}"/>
              </a:ext>
            </a:extLst>
          </p:cNvPr>
          <p:cNvSpPr txBox="1"/>
          <p:nvPr/>
        </p:nvSpPr>
        <p:spPr>
          <a:xfrm>
            <a:off x="5685760" y="774783"/>
            <a:ext cx="17023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bg1"/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defRPr>
            </a:lvl1pPr>
          </a:lstStyle>
          <a:p>
            <a:r>
              <a:rPr lang="zh-CN" altLang="en-US" sz="6000" dirty="0">
                <a:solidFill>
                  <a:srgbClr val="500201"/>
                </a:solidFill>
                <a:latin typeface="Arial"/>
                <a:ea typeface="华文新魏"/>
                <a:sym typeface="Arial"/>
              </a:rPr>
              <a:t>录</a:t>
            </a:r>
          </a:p>
        </p:txBody>
      </p:sp>
      <p:sp>
        <p:nvSpPr>
          <p:cNvPr id="1033" name="矩形 1032">
            <a:extLst>
              <a:ext uri="{FF2B5EF4-FFF2-40B4-BE49-F238E27FC236}">
                <a16:creationId xmlns:a16="http://schemas.microsoft.com/office/drawing/2014/main" id="{D73E399A-D10A-4DED-B088-9F540A479AEA}"/>
              </a:ext>
            </a:extLst>
          </p:cNvPr>
          <p:cNvSpPr/>
          <p:nvPr/>
        </p:nvSpPr>
        <p:spPr>
          <a:xfrm flipH="1">
            <a:off x="5453303" y="338917"/>
            <a:ext cx="63870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rgbClr val="500201"/>
                </a:solidFill>
                <a:latin typeface="Arial"/>
                <a:ea typeface="华文新魏"/>
                <a:sym typeface="Arial"/>
              </a:rPr>
              <a:t>目</a:t>
            </a:r>
            <a:endParaRPr lang="zh-CN" altLang="en-US" sz="4400" dirty="0">
              <a:latin typeface="Arial"/>
              <a:ea typeface="华文新魏"/>
              <a:sym typeface="Arial"/>
            </a:endParaRPr>
          </a:p>
        </p:txBody>
      </p:sp>
      <p:cxnSp>
        <p:nvCxnSpPr>
          <p:cNvPr id="1035" name="直接连接符 1034">
            <a:extLst>
              <a:ext uri="{FF2B5EF4-FFF2-40B4-BE49-F238E27FC236}">
                <a16:creationId xmlns:a16="http://schemas.microsoft.com/office/drawing/2014/main" id="{69A939C7-53F0-49FF-B2C3-1D554C372331}"/>
              </a:ext>
            </a:extLst>
          </p:cNvPr>
          <p:cNvCxnSpPr/>
          <p:nvPr/>
        </p:nvCxnSpPr>
        <p:spPr>
          <a:xfrm flipH="1">
            <a:off x="3476221" y="1150875"/>
            <a:ext cx="1746257" cy="0"/>
          </a:xfrm>
          <a:prstGeom prst="line">
            <a:avLst/>
          </a:prstGeom>
          <a:ln>
            <a:gradFill flip="none" rotWithShape="1">
              <a:gsLst>
                <a:gs pos="0">
                  <a:srgbClr val="500201"/>
                </a:gs>
                <a:gs pos="100000">
                  <a:srgbClr val="500201">
                    <a:alpha val="0"/>
                  </a:srgbClr>
                </a:gs>
              </a:gsLst>
              <a:lin ang="0" scaled="1"/>
              <a:tileRect/>
            </a:gra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直接连接符 492">
            <a:extLst>
              <a:ext uri="{FF2B5EF4-FFF2-40B4-BE49-F238E27FC236}">
                <a16:creationId xmlns:a16="http://schemas.microsoft.com/office/drawing/2014/main" id="{A002F4AB-79EB-46E8-B71A-E297072F04EB}"/>
              </a:ext>
            </a:extLst>
          </p:cNvPr>
          <p:cNvCxnSpPr>
            <a:cxnSpLocks/>
          </p:cNvCxnSpPr>
          <p:nvPr/>
        </p:nvCxnSpPr>
        <p:spPr>
          <a:xfrm>
            <a:off x="6706826" y="1172769"/>
            <a:ext cx="1746257" cy="0"/>
          </a:xfrm>
          <a:prstGeom prst="line">
            <a:avLst/>
          </a:prstGeom>
          <a:ln>
            <a:gradFill flip="none" rotWithShape="1">
              <a:gsLst>
                <a:gs pos="0">
                  <a:srgbClr val="500201"/>
                </a:gs>
                <a:gs pos="100000">
                  <a:srgbClr val="500201">
                    <a:alpha val="0"/>
                  </a:srgbClr>
                </a:gs>
              </a:gsLst>
              <a:lin ang="0" scaled="1"/>
              <a:tileRect/>
            </a:gra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483EB5B2-151A-94EC-3AC8-7C88A29FAB19}"/>
              </a:ext>
            </a:extLst>
          </p:cNvPr>
          <p:cNvGrpSpPr/>
          <p:nvPr/>
        </p:nvGrpSpPr>
        <p:grpSpPr>
          <a:xfrm>
            <a:off x="3544415" y="1436869"/>
            <a:ext cx="1014760" cy="4934415"/>
            <a:chOff x="880947" y="953429"/>
            <a:chExt cx="1014760" cy="493441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294B686A-C3C8-A67E-A544-F5A95C363049}"/>
                </a:ext>
              </a:extLst>
            </p:cNvPr>
            <p:cNvSpPr/>
            <p:nvPr/>
          </p:nvSpPr>
          <p:spPr>
            <a:xfrm>
              <a:off x="880947" y="1271239"/>
              <a:ext cx="1014760" cy="46166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5AAFBEC3-5049-FFCD-7EAD-0F499C8D3991}"/>
                </a:ext>
              </a:extLst>
            </p:cNvPr>
            <p:cNvSpPr/>
            <p:nvPr/>
          </p:nvSpPr>
          <p:spPr>
            <a:xfrm>
              <a:off x="925551" y="1318758"/>
              <a:ext cx="925551" cy="4516860"/>
            </a:xfrm>
            <a:prstGeom prst="rect">
              <a:avLst/>
            </a:prstGeom>
            <a:noFill/>
            <a:ln w="6350" cap="rnd">
              <a:solidFill>
                <a:srgbClr val="A91A1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华文新魏"/>
                <a:sym typeface="Arial"/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1BCC5B0E-00AE-8CB4-A673-68158FCB6277}"/>
                </a:ext>
              </a:extLst>
            </p:cNvPr>
            <p:cNvGrpSpPr/>
            <p:nvPr/>
          </p:nvGrpSpPr>
          <p:grpSpPr>
            <a:xfrm>
              <a:off x="1038457" y="953429"/>
              <a:ext cx="766645" cy="635619"/>
              <a:chOff x="1129062" y="1438508"/>
              <a:chExt cx="766645" cy="635619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5EB255EB-024D-D0DD-83DC-95FAFF496BB1}"/>
                  </a:ext>
                </a:extLst>
              </p:cNvPr>
              <p:cNvSpPr/>
              <p:nvPr/>
            </p:nvSpPr>
            <p:spPr>
              <a:xfrm>
                <a:off x="1129062" y="1438508"/>
                <a:ext cx="635619" cy="635619"/>
              </a:xfrm>
              <a:prstGeom prst="ellipse">
                <a:avLst/>
              </a:prstGeom>
              <a:solidFill>
                <a:srgbClr val="A91A17"/>
              </a:solidFill>
              <a:ln w="31750">
                <a:solidFill>
                  <a:srgbClr val="500201">
                    <a:alpha val="56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/>
                  <a:ea typeface="华文新魏"/>
                  <a:sym typeface="Arial"/>
                </a:endParaRP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AF90205-368E-6EAF-1CAC-6C9227B4FC9F}"/>
                  </a:ext>
                </a:extLst>
              </p:cNvPr>
              <p:cNvSpPr txBox="1"/>
              <p:nvPr/>
            </p:nvSpPr>
            <p:spPr>
              <a:xfrm>
                <a:off x="1137424" y="1438508"/>
                <a:ext cx="75828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solidFill>
                      <a:schemeClr val="bg1"/>
                    </a:solidFill>
                    <a:latin typeface="Arial"/>
                    <a:ea typeface="华文新魏"/>
                    <a:sym typeface="Arial"/>
                  </a:rPr>
                  <a:t>叁</a:t>
                </a:r>
              </a:p>
            </p:txBody>
          </p:sp>
        </p:grpSp>
      </p:grpSp>
      <p:pic>
        <p:nvPicPr>
          <p:cNvPr id="8" name="Picture 6" descr="http://img.hb.aicdn.com/e3bb2bdb6e83d74abd9101acb1644f38b7b6bd4420100-L4sca6">
            <a:extLst>
              <a:ext uri="{FF2B5EF4-FFF2-40B4-BE49-F238E27FC236}">
                <a16:creationId xmlns:a16="http://schemas.microsoft.com/office/drawing/2014/main" id="{0C40686C-2F7E-0735-0D5A-8DC98799E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02071" y="2339454"/>
            <a:ext cx="1455870" cy="179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9629ADB-3E11-42F5-5B8D-FAC68A740F33}"/>
              </a:ext>
            </a:extLst>
          </p:cNvPr>
          <p:cNvSpPr txBox="1"/>
          <p:nvPr/>
        </p:nvSpPr>
        <p:spPr>
          <a:xfrm>
            <a:off x="3744368" y="4007838"/>
            <a:ext cx="6771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bg1"/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defRPr>
            </a:lvl1pPr>
          </a:lstStyle>
          <a:p>
            <a:r>
              <a:rPr lang="zh-CN" altLang="en-US" sz="2800" dirty="0">
                <a:solidFill>
                  <a:srgbClr val="500201"/>
                </a:solidFill>
                <a:latin typeface="Arial"/>
                <a:ea typeface="华文新魏"/>
                <a:sym typeface="Arial"/>
              </a:rPr>
              <a:t>背包与武器</a:t>
            </a:r>
            <a:endParaRPr lang="en-US" altLang="zh-CN" sz="2800" dirty="0">
              <a:solidFill>
                <a:srgbClr val="500201"/>
              </a:solidFill>
              <a:latin typeface="Arial"/>
              <a:ea typeface="华文新魏"/>
              <a:sym typeface="Arial"/>
            </a:endParaRPr>
          </a:p>
          <a:p>
            <a:endParaRPr lang="en-US" altLang="zh-CN" sz="2800" dirty="0">
              <a:solidFill>
                <a:srgbClr val="500201"/>
              </a:solidFill>
              <a:latin typeface="Arial"/>
              <a:ea typeface="华文新魏"/>
              <a:sym typeface="Arial"/>
            </a:endParaRPr>
          </a:p>
        </p:txBody>
      </p:sp>
      <p:pic>
        <p:nvPicPr>
          <p:cNvPr id="16" name="Picture 6" descr="http://img.hb.aicdn.com/e3bb2bdb6e83d74abd9101acb1644f38b7b6bd4420100-L4sca6">
            <a:extLst>
              <a:ext uri="{FF2B5EF4-FFF2-40B4-BE49-F238E27FC236}">
                <a16:creationId xmlns:a16="http://schemas.microsoft.com/office/drawing/2014/main" id="{C2006A99-2DC1-FAC0-4404-330DDDAC3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123940" y="2256249"/>
            <a:ext cx="1455870" cy="179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791407F-50A8-EFDD-8B69-A0313E4F4874}"/>
              </a:ext>
            </a:extLst>
          </p:cNvPr>
          <p:cNvSpPr txBox="1"/>
          <p:nvPr/>
        </p:nvSpPr>
        <p:spPr>
          <a:xfrm>
            <a:off x="10997914" y="4178818"/>
            <a:ext cx="6771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bg1"/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defRPr>
            </a:lvl1pPr>
          </a:lstStyle>
          <a:p>
            <a:r>
              <a:rPr lang="zh-CN" altLang="en-US" sz="2800" dirty="0">
                <a:solidFill>
                  <a:srgbClr val="500201"/>
                </a:solidFill>
                <a:latin typeface="Arial"/>
                <a:ea typeface="华文新魏"/>
                <a:sym typeface="Arial"/>
              </a:rPr>
              <a:t>多平台运行</a:t>
            </a:r>
          </a:p>
        </p:txBody>
      </p:sp>
    </p:spTree>
    <p:extLst>
      <p:ext uri="{BB962C8B-B14F-4D97-AF65-F5344CB8AC3E}">
        <p14:creationId xmlns:p14="http://schemas.microsoft.com/office/powerpoint/2010/main" val="2434160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img.hb.aicdn.com/d13fad98a40aca5da546dbefc54b0eea1079e7ef33577-kKt2Jo">
            <a:extLst>
              <a:ext uri="{FF2B5EF4-FFF2-40B4-BE49-F238E27FC236}">
                <a16:creationId xmlns:a16="http://schemas.microsoft.com/office/drawing/2014/main" id="{AEBBBFFA-F9F2-4A8F-9620-84F5B7AB0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73347A40-9C6B-4F12-88D1-C2B8B0C34733}"/>
              </a:ext>
            </a:extLst>
          </p:cNvPr>
          <p:cNvGrpSpPr/>
          <p:nvPr/>
        </p:nvGrpSpPr>
        <p:grpSpPr>
          <a:xfrm>
            <a:off x="1323094" y="1886980"/>
            <a:ext cx="9818309" cy="3127072"/>
            <a:chOff x="2902411" y="1758461"/>
            <a:chExt cx="8013210" cy="2723667"/>
          </a:xfr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4147F6E0-5B16-411B-9EEC-8347269AFE37}"/>
                </a:ext>
              </a:extLst>
            </p:cNvPr>
            <p:cNvGrpSpPr/>
            <p:nvPr/>
          </p:nvGrpSpPr>
          <p:grpSpPr>
            <a:xfrm flipH="1">
              <a:off x="10370011" y="1758461"/>
              <a:ext cx="545610" cy="2723667"/>
              <a:chOff x="1042867" y="1556248"/>
              <a:chExt cx="794930" cy="3968259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A6EC6B27-B6F7-44CC-BD69-122700C689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>
                <a:off x="441607" y="2157508"/>
                <a:ext cx="1997450" cy="794929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E7A69BED-704F-4539-972A-8DFE2D787B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6200000" flipV="1">
                <a:off x="441608" y="4128317"/>
                <a:ext cx="1997450" cy="794929"/>
              </a:xfrm>
              <a:prstGeom prst="rect">
                <a:avLst/>
              </a:prstGeom>
            </p:spPr>
          </p:pic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5C8A6E74-D2D4-48CC-9EDD-1456B355349D}"/>
                </a:ext>
              </a:extLst>
            </p:cNvPr>
            <p:cNvGrpSpPr/>
            <p:nvPr/>
          </p:nvGrpSpPr>
          <p:grpSpPr>
            <a:xfrm>
              <a:off x="2902411" y="1758461"/>
              <a:ext cx="545610" cy="2723667"/>
              <a:chOff x="1042867" y="1556248"/>
              <a:chExt cx="794930" cy="3968259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239118B7-E5A8-4767-95DB-795B116438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>
                <a:off x="441607" y="2157508"/>
                <a:ext cx="1997450" cy="794929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151AD525-429F-4551-A9AE-11813CA7B9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6200000" flipV="1">
                <a:off x="441608" y="4128317"/>
                <a:ext cx="1997450" cy="794929"/>
              </a:xfrm>
              <a:prstGeom prst="rect">
                <a:avLst/>
              </a:prstGeom>
            </p:spPr>
          </p:pic>
        </p:grp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58E2520-D0C5-460A-95C7-465AFD75A2F2}"/>
                </a:ext>
              </a:extLst>
            </p:cNvPr>
            <p:cNvSpPr/>
            <p:nvPr/>
          </p:nvSpPr>
          <p:spPr>
            <a:xfrm>
              <a:off x="3448021" y="1931831"/>
              <a:ext cx="7048261" cy="2369714"/>
            </a:xfrm>
            <a:prstGeom prst="rect">
              <a:avLst/>
            </a:prstGeom>
            <a:solidFill>
              <a:srgbClr val="E0D7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/>
                <a:ea typeface="华文新魏"/>
                <a:sym typeface="Arial"/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8548CEB7-972D-40B8-9286-81FFFF2596A3}"/>
              </a:ext>
            </a:extLst>
          </p:cNvPr>
          <p:cNvSpPr/>
          <p:nvPr/>
        </p:nvSpPr>
        <p:spPr>
          <a:xfrm>
            <a:off x="7489547" y="2167613"/>
            <a:ext cx="861774" cy="2600802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华文新魏"/>
                <a:sym typeface="Arial"/>
              </a:rPr>
              <a:t>游戏机制</a:t>
            </a:r>
            <a:endParaRPr lang="en-US" altLang="zh-CN" sz="44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华文新魏"/>
              <a:sym typeface="Arial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50E1AABA-2F87-410C-AFC1-64D5D2661C7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4153" y="2136986"/>
            <a:ext cx="2282710" cy="2584027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550F18E6-D229-42B6-A94C-D1D561562F9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21501" y="2391773"/>
            <a:ext cx="2159314" cy="2138478"/>
          </a:xfrm>
          <a:prstGeom prst="rect">
            <a:avLst/>
          </a:prstGeom>
        </p:spPr>
      </p:pic>
      <p:pic>
        <p:nvPicPr>
          <p:cNvPr id="5" name="Picture 4" descr="http://img.hb.aicdn.com/69ae57c4ef1a981f23506c66f5abc4f72e41ad7f393a5-wX28a7">
            <a:extLst>
              <a:ext uri="{FF2B5EF4-FFF2-40B4-BE49-F238E27FC236}">
                <a16:creationId xmlns:a16="http://schemas.microsoft.com/office/drawing/2014/main" id="{41B805B5-C318-4567-AFD1-9E8E20630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68704" y="1493295"/>
            <a:ext cx="5514275" cy="339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组合 45">
            <a:extLst>
              <a:ext uri="{FF2B5EF4-FFF2-40B4-BE49-F238E27FC236}">
                <a16:creationId xmlns:a16="http://schemas.microsoft.com/office/drawing/2014/main" id="{D98D63B2-ABCC-4C1D-9EA8-6791E5D6663D}"/>
              </a:ext>
            </a:extLst>
          </p:cNvPr>
          <p:cNvGrpSpPr/>
          <p:nvPr/>
        </p:nvGrpSpPr>
        <p:grpSpPr>
          <a:xfrm>
            <a:off x="5895072" y="2369684"/>
            <a:ext cx="715632" cy="2182655"/>
            <a:chOff x="5993459" y="2369685"/>
            <a:chExt cx="715632" cy="2182655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85078815-8807-4C45-952C-F531E623E21F}"/>
                </a:ext>
              </a:extLst>
            </p:cNvPr>
            <p:cNvSpPr/>
            <p:nvPr/>
          </p:nvSpPr>
          <p:spPr>
            <a:xfrm>
              <a:off x="5993459" y="2369685"/>
              <a:ext cx="715632" cy="2182655"/>
            </a:xfrm>
            <a:prstGeom prst="rect">
              <a:avLst/>
            </a:prstGeom>
            <a:solidFill>
              <a:srgbClr val="A91A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CE8E3F8-2011-499D-B680-BB35431F7EB4}"/>
                </a:ext>
              </a:extLst>
            </p:cNvPr>
            <p:cNvSpPr/>
            <p:nvPr/>
          </p:nvSpPr>
          <p:spPr>
            <a:xfrm>
              <a:off x="6012721" y="2726947"/>
              <a:ext cx="677108" cy="1482137"/>
            </a:xfrm>
            <a:prstGeom prst="rect">
              <a:avLst/>
            </a:prstGeom>
          </p:spPr>
          <p:txBody>
            <a:bodyPr vert="eaVert" wrap="none">
              <a:spAutoFit/>
            </a:bodyPr>
            <a:lstStyle/>
            <a:p>
              <a:r>
                <a:rPr lang="zh-CN" altLang="en-US" sz="3200" spc="300" dirty="0">
                  <a:solidFill>
                    <a:schemeClr val="bg1"/>
                  </a:solidFill>
                  <a:latin typeface="Arial"/>
                  <a:ea typeface="华文新魏"/>
                  <a:sym typeface="Arial"/>
                </a:rPr>
                <a:t>第壹章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7557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DAE3638-E9F1-4070-879F-4076AF25E1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9DB2BE6D-AD4A-49CC-94E5-5E83AC8AE1AC}"/>
              </a:ext>
            </a:extLst>
          </p:cNvPr>
          <p:cNvSpPr/>
          <p:nvPr/>
        </p:nvSpPr>
        <p:spPr>
          <a:xfrm>
            <a:off x="697831" y="573725"/>
            <a:ext cx="10888580" cy="571055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华文新魏"/>
              <a:sym typeface="Arial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29A1F1D-B16B-4819-898A-2081539BB29A}"/>
              </a:ext>
            </a:extLst>
          </p:cNvPr>
          <p:cNvSpPr/>
          <p:nvPr/>
        </p:nvSpPr>
        <p:spPr>
          <a:xfrm>
            <a:off x="3285709" y="998621"/>
            <a:ext cx="7952873" cy="4860758"/>
          </a:xfrm>
          <a:prstGeom prst="rect">
            <a:avLst/>
          </a:prstGeom>
          <a:solidFill>
            <a:srgbClr val="E0D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/>
              <a:ea typeface="华文新魏"/>
              <a:sym typeface="Arial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C67B4CD-0166-478B-96FD-9355FCA21E86}"/>
              </a:ext>
            </a:extLst>
          </p:cNvPr>
          <p:cNvGrpSpPr/>
          <p:nvPr/>
        </p:nvGrpSpPr>
        <p:grpSpPr>
          <a:xfrm>
            <a:off x="379576" y="1112274"/>
            <a:ext cx="3843422" cy="4077433"/>
            <a:chOff x="958390" y="1028713"/>
            <a:chExt cx="3843422" cy="4077433"/>
          </a:xfrm>
        </p:grpSpPr>
        <p:sp>
          <p:nvSpPr>
            <p:cNvPr id="36" name="Freeform 227">
              <a:extLst>
                <a:ext uri="{FF2B5EF4-FFF2-40B4-BE49-F238E27FC236}">
                  <a16:creationId xmlns:a16="http://schemas.microsoft.com/office/drawing/2014/main" id="{E0E89FBA-0BA2-493A-B969-47912957F7B1}"/>
                </a:ext>
              </a:extLst>
            </p:cNvPr>
            <p:cNvSpPr>
              <a:spLocks noEditPoints="1"/>
            </p:cNvSpPr>
            <p:nvPr/>
          </p:nvSpPr>
          <p:spPr bwMode="auto">
            <a:xfrm rot="16946787">
              <a:off x="2179600" y="2923218"/>
              <a:ext cx="2248833" cy="1971476"/>
            </a:xfrm>
            <a:custGeom>
              <a:avLst/>
              <a:gdLst>
                <a:gd name="T0" fmla="*/ 726 w 1420"/>
                <a:gd name="T1" fmla="*/ 1231 h 1245"/>
                <a:gd name="T2" fmla="*/ 526 w 1420"/>
                <a:gd name="T3" fmla="*/ 1219 h 1245"/>
                <a:gd name="T4" fmla="*/ 482 w 1420"/>
                <a:gd name="T5" fmla="*/ 1191 h 1245"/>
                <a:gd name="T6" fmla="*/ 742 w 1420"/>
                <a:gd name="T7" fmla="*/ 1215 h 1245"/>
                <a:gd name="T8" fmla="*/ 830 w 1420"/>
                <a:gd name="T9" fmla="*/ 1179 h 1245"/>
                <a:gd name="T10" fmla="*/ 414 w 1420"/>
                <a:gd name="T11" fmla="*/ 1131 h 1245"/>
                <a:gd name="T12" fmla="*/ 362 w 1420"/>
                <a:gd name="T13" fmla="*/ 1107 h 1245"/>
                <a:gd name="T14" fmla="*/ 354 w 1420"/>
                <a:gd name="T15" fmla="*/ 1099 h 1245"/>
                <a:gd name="T16" fmla="*/ 70 w 1420"/>
                <a:gd name="T17" fmla="*/ 795 h 1245"/>
                <a:gd name="T18" fmla="*/ 34 w 1420"/>
                <a:gd name="T19" fmla="*/ 763 h 1245"/>
                <a:gd name="T20" fmla="*/ 170 w 1420"/>
                <a:gd name="T21" fmla="*/ 99 h 1245"/>
                <a:gd name="T22" fmla="*/ 326 w 1420"/>
                <a:gd name="T23" fmla="*/ 11 h 1245"/>
                <a:gd name="T24" fmla="*/ 126 w 1420"/>
                <a:gd name="T25" fmla="*/ 303 h 1245"/>
                <a:gd name="T26" fmla="*/ 174 w 1420"/>
                <a:gd name="T27" fmla="*/ 239 h 1245"/>
                <a:gd name="T28" fmla="*/ 126 w 1420"/>
                <a:gd name="T29" fmla="*/ 635 h 1245"/>
                <a:gd name="T30" fmla="*/ 194 w 1420"/>
                <a:gd name="T31" fmla="*/ 775 h 1245"/>
                <a:gd name="T32" fmla="*/ 202 w 1420"/>
                <a:gd name="T33" fmla="*/ 807 h 1245"/>
                <a:gd name="T34" fmla="*/ 270 w 1420"/>
                <a:gd name="T35" fmla="*/ 887 h 1245"/>
                <a:gd name="T36" fmla="*/ 390 w 1420"/>
                <a:gd name="T37" fmla="*/ 967 h 1245"/>
                <a:gd name="T38" fmla="*/ 494 w 1420"/>
                <a:gd name="T39" fmla="*/ 1019 h 1245"/>
                <a:gd name="T40" fmla="*/ 986 w 1420"/>
                <a:gd name="T41" fmla="*/ 903 h 1245"/>
                <a:gd name="T42" fmla="*/ 1170 w 1420"/>
                <a:gd name="T43" fmla="*/ 583 h 1245"/>
                <a:gd name="T44" fmla="*/ 1130 w 1420"/>
                <a:gd name="T45" fmla="*/ 347 h 1245"/>
                <a:gd name="T46" fmla="*/ 1082 w 1420"/>
                <a:gd name="T47" fmla="*/ 251 h 1245"/>
                <a:gd name="T48" fmla="*/ 946 w 1420"/>
                <a:gd name="T49" fmla="*/ 159 h 1245"/>
                <a:gd name="T50" fmla="*/ 1074 w 1420"/>
                <a:gd name="T51" fmla="*/ 27 h 1245"/>
                <a:gd name="T52" fmla="*/ 1146 w 1420"/>
                <a:gd name="T53" fmla="*/ 19 h 1245"/>
                <a:gd name="T54" fmla="*/ 1270 w 1420"/>
                <a:gd name="T55" fmla="*/ 83 h 1245"/>
                <a:gd name="T56" fmla="*/ 1342 w 1420"/>
                <a:gd name="T57" fmla="*/ 127 h 1245"/>
                <a:gd name="T58" fmla="*/ 1394 w 1420"/>
                <a:gd name="T59" fmla="*/ 215 h 1245"/>
                <a:gd name="T60" fmla="*/ 1374 w 1420"/>
                <a:gd name="T61" fmla="*/ 235 h 1245"/>
                <a:gd name="T62" fmla="*/ 1398 w 1420"/>
                <a:gd name="T63" fmla="*/ 347 h 1245"/>
                <a:gd name="T64" fmla="*/ 1354 w 1420"/>
                <a:gd name="T65" fmla="*/ 735 h 1245"/>
                <a:gd name="T66" fmla="*/ 1262 w 1420"/>
                <a:gd name="T67" fmla="*/ 935 h 1245"/>
                <a:gd name="T68" fmla="*/ 942 w 1420"/>
                <a:gd name="T69" fmla="*/ 1167 h 1245"/>
                <a:gd name="T70" fmla="*/ 98 w 1420"/>
                <a:gd name="T71" fmla="*/ 391 h 1245"/>
                <a:gd name="T72" fmla="*/ 86 w 1420"/>
                <a:gd name="T73" fmla="*/ 447 h 1245"/>
                <a:gd name="T74" fmla="*/ 98 w 1420"/>
                <a:gd name="T75" fmla="*/ 391 h 1245"/>
                <a:gd name="T76" fmla="*/ 106 w 1420"/>
                <a:gd name="T77" fmla="*/ 351 h 1245"/>
                <a:gd name="T78" fmla="*/ 310 w 1420"/>
                <a:gd name="T79" fmla="*/ 959 h 1245"/>
                <a:gd name="T80" fmla="*/ 410 w 1420"/>
                <a:gd name="T81" fmla="*/ 1011 h 1245"/>
                <a:gd name="T82" fmla="*/ 418 w 1420"/>
                <a:gd name="T83" fmla="*/ 1023 h 1245"/>
                <a:gd name="T84" fmla="*/ 894 w 1420"/>
                <a:gd name="T85" fmla="*/ 1175 h 1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0" h="1245">
                  <a:moveTo>
                    <a:pt x="814" y="1207"/>
                  </a:moveTo>
                  <a:cubicBezTo>
                    <a:pt x="805" y="1208"/>
                    <a:pt x="795" y="1210"/>
                    <a:pt x="798" y="1223"/>
                  </a:cubicBezTo>
                  <a:cubicBezTo>
                    <a:pt x="769" y="1228"/>
                    <a:pt x="742" y="1221"/>
                    <a:pt x="726" y="1231"/>
                  </a:cubicBezTo>
                  <a:cubicBezTo>
                    <a:pt x="722" y="1226"/>
                    <a:pt x="722" y="1216"/>
                    <a:pt x="718" y="1211"/>
                  </a:cubicBezTo>
                  <a:cubicBezTo>
                    <a:pt x="708" y="1211"/>
                    <a:pt x="708" y="1227"/>
                    <a:pt x="718" y="1227"/>
                  </a:cubicBezTo>
                  <a:cubicBezTo>
                    <a:pt x="662" y="1245"/>
                    <a:pt x="580" y="1235"/>
                    <a:pt x="526" y="1219"/>
                  </a:cubicBezTo>
                  <a:cubicBezTo>
                    <a:pt x="519" y="1212"/>
                    <a:pt x="529" y="1209"/>
                    <a:pt x="526" y="1195"/>
                  </a:cubicBezTo>
                  <a:cubicBezTo>
                    <a:pt x="510" y="1206"/>
                    <a:pt x="489" y="1215"/>
                    <a:pt x="470" y="1203"/>
                  </a:cubicBezTo>
                  <a:cubicBezTo>
                    <a:pt x="468" y="1193"/>
                    <a:pt x="488" y="1205"/>
                    <a:pt x="482" y="1191"/>
                  </a:cubicBezTo>
                  <a:cubicBezTo>
                    <a:pt x="500" y="1188"/>
                    <a:pt x="515" y="1203"/>
                    <a:pt x="522" y="1187"/>
                  </a:cubicBezTo>
                  <a:cubicBezTo>
                    <a:pt x="629" y="1199"/>
                    <a:pt x="716" y="1213"/>
                    <a:pt x="810" y="1195"/>
                  </a:cubicBezTo>
                  <a:cubicBezTo>
                    <a:pt x="796" y="1207"/>
                    <a:pt x="747" y="1197"/>
                    <a:pt x="742" y="1215"/>
                  </a:cubicBezTo>
                  <a:cubicBezTo>
                    <a:pt x="769" y="1217"/>
                    <a:pt x="789" y="1201"/>
                    <a:pt x="830" y="1203"/>
                  </a:cubicBezTo>
                  <a:cubicBezTo>
                    <a:pt x="836" y="1193"/>
                    <a:pt x="818" y="1197"/>
                    <a:pt x="818" y="1195"/>
                  </a:cubicBezTo>
                  <a:cubicBezTo>
                    <a:pt x="816" y="1188"/>
                    <a:pt x="842" y="1173"/>
                    <a:pt x="830" y="1179"/>
                  </a:cubicBezTo>
                  <a:cubicBezTo>
                    <a:pt x="845" y="1172"/>
                    <a:pt x="846" y="1174"/>
                    <a:pt x="862" y="1175"/>
                  </a:cubicBezTo>
                  <a:cubicBezTo>
                    <a:pt x="862" y="1170"/>
                    <a:pt x="862" y="1164"/>
                    <a:pt x="862" y="1159"/>
                  </a:cubicBezTo>
                  <a:cubicBezTo>
                    <a:pt x="716" y="1202"/>
                    <a:pt x="531" y="1195"/>
                    <a:pt x="414" y="1131"/>
                  </a:cubicBezTo>
                  <a:cubicBezTo>
                    <a:pt x="409" y="1122"/>
                    <a:pt x="410" y="1109"/>
                    <a:pt x="402" y="1103"/>
                  </a:cubicBezTo>
                  <a:cubicBezTo>
                    <a:pt x="395" y="1111"/>
                    <a:pt x="402" y="1115"/>
                    <a:pt x="402" y="1127"/>
                  </a:cubicBezTo>
                  <a:cubicBezTo>
                    <a:pt x="389" y="1113"/>
                    <a:pt x="378" y="1120"/>
                    <a:pt x="362" y="1107"/>
                  </a:cubicBezTo>
                  <a:cubicBezTo>
                    <a:pt x="367" y="1097"/>
                    <a:pt x="370" y="1094"/>
                    <a:pt x="382" y="1099"/>
                  </a:cubicBezTo>
                  <a:cubicBezTo>
                    <a:pt x="380" y="1087"/>
                    <a:pt x="365" y="1090"/>
                    <a:pt x="362" y="1079"/>
                  </a:cubicBezTo>
                  <a:cubicBezTo>
                    <a:pt x="355" y="1085"/>
                    <a:pt x="365" y="1092"/>
                    <a:pt x="354" y="1099"/>
                  </a:cubicBezTo>
                  <a:cubicBezTo>
                    <a:pt x="336" y="1086"/>
                    <a:pt x="304" y="1073"/>
                    <a:pt x="318" y="1059"/>
                  </a:cubicBezTo>
                  <a:cubicBezTo>
                    <a:pt x="242" y="1011"/>
                    <a:pt x="184" y="945"/>
                    <a:pt x="118" y="887"/>
                  </a:cubicBezTo>
                  <a:cubicBezTo>
                    <a:pt x="120" y="854"/>
                    <a:pt x="81" y="828"/>
                    <a:pt x="70" y="795"/>
                  </a:cubicBezTo>
                  <a:cubicBezTo>
                    <a:pt x="64" y="802"/>
                    <a:pt x="54" y="794"/>
                    <a:pt x="46" y="791"/>
                  </a:cubicBezTo>
                  <a:cubicBezTo>
                    <a:pt x="65" y="787"/>
                    <a:pt x="54" y="768"/>
                    <a:pt x="54" y="751"/>
                  </a:cubicBezTo>
                  <a:cubicBezTo>
                    <a:pt x="47" y="739"/>
                    <a:pt x="46" y="766"/>
                    <a:pt x="34" y="763"/>
                  </a:cubicBezTo>
                  <a:cubicBezTo>
                    <a:pt x="21" y="749"/>
                    <a:pt x="41" y="743"/>
                    <a:pt x="50" y="739"/>
                  </a:cubicBezTo>
                  <a:cubicBezTo>
                    <a:pt x="0" y="638"/>
                    <a:pt x="3" y="461"/>
                    <a:pt x="42" y="331"/>
                  </a:cubicBezTo>
                  <a:cubicBezTo>
                    <a:pt x="69" y="242"/>
                    <a:pt x="118" y="169"/>
                    <a:pt x="170" y="99"/>
                  </a:cubicBezTo>
                  <a:cubicBezTo>
                    <a:pt x="199" y="91"/>
                    <a:pt x="233" y="56"/>
                    <a:pt x="262" y="35"/>
                  </a:cubicBezTo>
                  <a:cubicBezTo>
                    <a:pt x="274" y="41"/>
                    <a:pt x="254" y="48"/>
                    <a:pt x="254" y="55"/>
                  </a:cubicBezTo>
                  <a:cubicBezTo>
                    <a:pt x="282" y="45"/>
                    <a:pt x="306" y="15"/>
                    <a:pt x="326" y="11"/>
                  </a:cubicBezTo>
                  <a:cubicBezTo>
                    <a:pt x="337" y="19"/>
                    <a:pt x="316" y="31"/>
                    <a:pt x="306" y="31"/>
                  </a:cubicBezTo>
                  <a:cubicBezTo>
                    <a:pt x="223" y="106"/>
                    <a:pt x="156" y="205"/>
                    <a:pt x="114" y="315"/>
                  </a:cubicBezTo>
                  <a:cubicBezTo>
                    <a:pt x="116" y="325"/>
                    <a:pt x="122" y="305"/>
                    <a:pt x="126" y="303"/>
                  </a:cubicBezTo>
                  <a:cubicBezTo>
                    <a:pt x="132" y="318"/>
                    <a:pt x="121" y="327"/>
                    <a:pt x="118" y="343"/>
                  </a:cubicBezTo>
                  <a:cubicBezTo>
                    <a:pt x="140" y="324"/>
                    <a:pt x="138" y="280"/>
                    <a:pt x="166" y="267"/>
                  </a:cubicBezTo>
                  <a:cubicBezTo>
                    <a:pt x="151" y="261"/>
                    <a:pt x="168" y="233"/>
                    <a:pt x="174" y="239"/>
                  </a:cubicBezTo>
                  <a:cubicBezTo>
                    <a:pt x="183" y="252"/>
                    <a:pt x="167" y="259"/>
                    <a:pt x="162" y="271"/>
                  </a:cubicBezTo>
                  <a:cubicBezTo>
                    <a:pt x="144" y="319"/>
                    <a:pt x="120" y="392"/>
                    <a:pt x="114" y="447"/>
                  </a:cubicBezTo>
                  <a:cubicBezTo>
                    <a:pt x="106" y="515"/>
                    <a:pt x="122" y="572"/>
                    <a:pt x="126" y="635"/>
                  </a:cubicBezTo>
                  <a:cubicBezTo>
                    <a:pt x="140" y="646"/>
                    <a:pt x="156" y="673"/>
                    <a:pt x="146" y="695"/>
                  </a:cubicBezTo>
                  <a:cubicBezTo>
                    <a:pt x="157" y="704"/>
                    <a:pt x="160" y="721"/>
                    <a:pt x="174" y="727"/>
                  </a:cubicBezTo>
                  <a:cubicBezTo>
                    <a:pt x="162" y="753"/>
                    <a:pt x="190" y="753"/>
                    <a:pt x="194" y="775"/>
                  </a:cubicBezTo>
                  <a:cubicBezTo>
                    <a:pt x="190" y="775"/>
                    <a:pt x="186" y="775"/>
                    <a:pt x="182" y="775"/>
                  </a:cubicBezTo>
                  <a:cubicBezTo>
                    <a:pt x="185" y="790"/>
                    <a:pt x="194" y="773"/>
                    <a:pt x="202" y="783"/>
                  </a:cubicBezTo>
                  <a:cubicBezTo>
                    <a:pt x="204" y="796"/>
                    <a:pt x="193" y="799"/>
                    <a:pt x="202" y="807"/>
                  </a:cubicBezTo>
                  <a:cubicBezTo>
                    <a:pt x="202" y="815"/>
                    <a:pt x="217" y="801"/>
                    <a:pt x="222" y="811"/>
                  </a:cubicBezTo>
                  <a:cubicBezTo>
                    <a:pt x="220" y="819"/>
                    <a:pt x="216" y="819"/>
                    <a:pt x="210" y="815"/>
                  </a:cubicBezTo>
                  <a:cubicBezTo>
                    <a:pt x="230" y="838"/>
                    <a:pt x="277" y="851"/>
                    <a:pt x="270" y="887"/>
                  </a:cubicBezTo>
                  <a:cubicBezTo>
                    <a:pt x="278" y="891"/>
                    <a:pt x="293" y="884"/>
                    <a:pt x="298" y="899"/>
                  </a:cubicBezTo>
                  <a:cubicBezTo>
                    <a:pt x="301" y="912"/>
                    <a:pt x="290" y="905"/>
                    <a:pt x="286" y="903"/>
                  </a:cubicBezTo>
                  <a:cubicBezTo>
                    <a:pt x="326" y="919"/>
                    <a:pt x="355" y="946"/>
                    <a:pt x="390" y="967"/>
                  </a:cubicBezTo>
                  <a:cubicBezTo>
                    <a:pt x="390" y="971"/>
                    <a:pt x="385" y="970"/>
                    <a:pt x="382" y="971"/>
                  </a:cubicBezTo>
                  <a:cubicBezTo>
                    <a:pt x="394" y="975"/>
                    <a:pt x="428" y="977"/>
                    <a:pt x="434" y="999"/>
                  </a:cubicBezTo>
                  <a:cubicBezTo>
                    <a:pt x="455" y="992"/>
                    <a:pt x="484" y="1002"/>
                    <a:pt x="494" y="1019"/>
                  </a:cubicBezTo>
                  <a:cubicBezTo>
                    <a:pt x="542" y="1020"/>
                    <a:pt x="610" y="1031"/>
                    <a:pt x="650" y="1043"/>
                  </a:cubicBezTo>
                  <a:cubicBezTo>
                    <a:pt x="750" y="1013"/>
                    <a:pt x="886" y="1004"/>
                    <a:pt x="950" y="927"/>
                  </a:cubicBezTo>
                  <a:cubicBezTo>
                    <a:pt x="964" y="931"/>
                    <a:pt x="982" y="920"/>
                    <a:pt x="986" y="903"/>
                  </a:cubicBezTo>
                  <a:cubicBezTo>
                    <a:pt x="1029" y="876"/>
                    <a:pt x="1050" y="828"/>
                    <a:pt x="1086" y="795"/>
                  </a:cubicBezTo>
                  <a:cubicBezTo>
                    <a:pt x="1114" y="721"/>
                    <a:pt x="1154" y="682"/>
                    <a:pt x="1158" y="587"/>
                  </a:cubicBezTo>
                  <a:cubicBezTo>
                    <a:pt x="1161" y="585"/>
                    <a:pt x="1164" y="583"/>
                    <a:pt x="1170" y="583"/>
                  </a:cubicBezTo>
                  <a:cubicBezTo>
                    <a:pt x="1157" y="576"/>
                    <a:pt x="1174" y="546"/>
                    <a:pt x="1158" y="535"/>
                  </a:cubicBezTo>
                  <a:cubicBezTo>
                    <a:pt x="1181" y="470"/>
                    <a:pt x="1158" y="419"/>
                    <a:pt x="1150" y="359"/>
                  </a:cubicBezTo>
                  <a:cubicBezTo>
                    <a:pt x="1144" y="354"/>
                    <a:pt x="1140" y="347"/>
                    <a:pt x="1130" y="347"/>
                  </a:cubicBezTo>
                  <a:cubicBezTo>
                    <a:pt x="1125" y="327"/>
                    <a:pt x="1127" y="305"/>
                    <a:pt x="1122" y="295"/>
                  </a:cubicBezTo>
                  <a:cubicBezTo>
                    <a:pt x="1113" y="278"/>
                    <a:pt x="1100" y="277"/>
                    <a:pt x="1094" y="271"/>
                  </a:cubicBezTo>
                  <a:cubicBezTo>
                    <a:pt x="1086" y="263"/>
                    <a:pt x="1095" y="255"/>
                    <a:pt x="1082" y="251"/>
                  </a:cubicBezTo>
                  <a:cubicBezTo>
                    <a:pt x="1071" y="248"/>
                    <a:pt x="1058" y="258"/>
                    <a:pt x="1046" y="255"/>
                  </a:cubicBezTo>
                  <a:cubicBezTo>
                    <a:pt x="1017" y="247"/>
                    <a:pt x="1001" y="217"/>
                    <a:pt x="986" y="187"/>
                  </a:cubicBezTo>
                  <a:cubicBezTo>
                    <a:pt x="970" y="181"/>
                    <a:pt x="967" y="160"/>
                    <a:pt x="946" y="159"/>
                  </a:cubicBezTo>
                  <a:cubicBezTo>
                    <a:pt x="949" y="146"/>
                    <a:pt x="954" y="127"/>
                    <a:pt x="942" y="115"/>
                  </a:cubicBezTo>
                  <a:cubicBezTo>
                    <a:pt x="954" y="93"/>
                    <a:pt x="958" y="99"/>
                    <a:pt x="950" y="75"/>
                  </a:cubicBezTo>
                  <a:cubicBezTo>
                    <a:pt x="988" y="34"/>
                    <a:pt x="1038" y="62"/>
                    <a:pt x="1074" y="27"/>
                  </a:cubicBezTo>
                  <a:cubicBezTo>
                    <a:pt x="1099" y="40"/>
                    <a:pt x="1112" y="23"/>
                    <a:pt x="1130" y="31"/>
                  </a:cubicBezTo>
                  <a:cubicBezTo>
                    <a:pt x="1133" y="31"/>
                    <a:pt x="1133" y="15"/>
                    <a:pt x="1130" y="15"/>
                  </a:cubicBezTo>
                  <a:cubicBezTo>
                    <a:pt x="1136" y="0"/>
                    <a:pt x="1136" y="24"/>
                    <a:pt x="1146" y="19"/>
                  </a:cubicBezTo>
                  <a:cubicBezTo>
                    <a:pt x="1158" y="16"/>
                    <a:pt x="1137" y="13"/>
                    <a:pt x="1142" y="3"/>
                  </a:cubicBezTo>
                  <a:cubicBezTo>
                    <a:pt x="1148" y="9"/>
                    <a:pt x="1161" y="8"/>
                    <a:pt x="1158" y="23"/>
                  </a:cubicBezTo>
                  <a:cubicBezTo>
                    <a:pt x="1205" y="19"/>
                    <a:pt x="1219" y="86"/>
                    <a:pt x="1270" y="83"/>
                  </a:cubicBezTo>
                  <a:cubicBezTo>
                    <a:pt x="1277" y="96"/>
                    <a:pt x="1309" y="101"/>
                    <a:pt x="1298" y="119"/>
                  </a:cubicBezTo>
                  <a:cubicBezTo>
                    <a:pt x="1314" y="119"/>
                    <a:pt x="1325" y="124"/>
                    <a:pt x="1330" y="135"/>
                  </a:cubicBezTo>
                  <a:cubicBezTo>
                    <a:pt x="1334" y="132"/>
                    <a:pt x="1334" y="126"/>
                    <a:pt x="1342" y="127"/>
                  </a:cubicBezTo>
                  <a:cubicBezTo>
                    <a:pt x="1339" y="142"/>
                    <a:pt x="1367" y="134"/>
                    <a:pt x="1354" y="147"/>
                  </a:cubicBezTo>
                  <a:cubicBezTo>
                    <a:pt x="1380" y="132"/>
                    <a:pt x="1371" y="175"/>
                    <a:pt x="1390" y="179"/>
                  </a:cubicBezTo>
                  <a:cubicBezTo>
                    <a:pt x="1391" y="195"/>
                    <a:pt x="1380" y="210"/>
                    <a:pt x="1394" y="215"/>
                  </a:cubicBezTo>
                  <a:cubicBezTo>
                    <a:pt x="1391" y="221"/>
                    <a:pt x="1381" y="221"/>
                    <a:pt x="1374" y="223"/>
                  </a:cubicBezTo>
                  <a:cubicBezTo>
                    <a:pt x="1375" y="228"/>
                    <a:pt x="1381" y="226"/>
                    <a:pt x="1386" y="227"/>
                  </a:cubicBezTo>
                  <a:cubicBezTo>
                    <a:pt x="1384" y="232"/>
                    <a:pt x="1381" y="235"/>
                    <a:pt x="1374" y="235"/>
                  </a:cubicBezTo>
                  <a:cubicBezTo>
                    <a:pt x="1382" y="245"/>
                    <a:pt x="1395" y="271"/>
                    <a:pt x="1382" y="287"/>
                  </a:cubicBezTo>
                  <a:cubicBezTo>
                    <a:pt x="1383" y="295"/>
                    <a:pt x="1393" y="295"/>
                    <a:pt x="1398" y="299"/>
                  </a:cubicBezTo>
                  <a:cubicBezTo>
                    <a:pt x="1391" y="317"/>
                    <a:pt x="1395" y="341"/>
                    <a:pt x="1398" y="347"/>
                  </a:cubicBezTo>
                  <a:cubicBezTo>
                    <a:pt x="1392" y="437"/>
                    <a:pt x="1420" y="534"/>
                    <a:pt x="1382" y="623"/>
                  </a:cubicBezTo>
                  <a:cubicBezTo>
                    <a:pt x="1385" y="630"/>
                    <a:pt x="1389" y="638"/>
                    <a:pt x="1390" y="647"/>
                  </a:cubicBezTo>
                  <a:cubicBezTo>
                    <a:pt x="1374" y="673"/>
                    <a:pt x="1368" y="708"/>
                    <a:pt x="1354" y="735"/>
                  </a:cubicBezTo>
                  <a:cubicBezTo>
                    <a:pt x="1354" y="739"/>
                    <a:pt x="1359" y="738"/>
                    <a:pt x="1362" y="739"/>
                  </a:cubicBezTo>
                  <a:cubicBezTo>
                    <a:pt x="1336" y="808"/>
                    <a:pt x="1303" y="869"/>
                    <a:pt x="1258" y="919"/>
                  </a:cubicBezTo>
                  <a:cubicBezTo>
                    <a:pt x="1261" y="923"/>
                    <a:pt x="1262" y="928"/>
                    <a:pt x="1262" y="935"/>
                  </a:cubicBezTo>
                  <a:cubicBezTo>
                    <a:pt x="1258" y="935"/>
                    <a:pt x="1254" y="935"/>
                    <a:pt x="1250" y="935"/>
                  </a:cubicBezTo>
                  <a:cubicBezTo>
                    <a:pt x="1216" y="995"/>
                    <a:pt x="1167" y="1039"/>
                    <a:pt x="1106" y="1071"/>
                  </a:cubicBezTo>
                  <a:cubicBezTo>
                    <a:pt x="1088" y="1122"/>
                    <a:pt x="1003" y="1136"/>
                    <a:pt x="942" y="1167"/>
                  </a:cubicBezTo>
                  <a:cubicBezTo>
                    <a:pt x="937" y="1170"/>
                    <a:pt x="936" y="1180"/>
                    <a:pt x="930" y="1183"/>
                  </a:cubicBezTo>
                  <a:cubicBezTo>
                    <a:pt x="903" y="1198"/>
                    <a:pt x="805" y="1222"/>
                    <a:pt x="814" y="1207"/>
                  </a:cubicBezTo>
                  <a:close/>
                  <a:moveTo>
                    <a:pt x="98" y="391"/>
                  </a:moveTo>
                  <a:cubicBezTo>
                    <a:pt x="110" y="386"/>
                    <a:pt x="104" y="418"/>
                    <a:pt x="90" y="411"/>
                  </a:cubicBezTo>
                  <a:cubicBezTo>
                    <a:pt x="86" y="429"/>
                    <a:pt x="97" y="431"/>
                    <a:pt x="98" y="443"/>
                  </a:cubicBezTo>
                  <a:cubicBezTo>
                    <a:pt x="90" y="446"/>
                    <a:pt x="95" y="455"/>
                    <a:pt x="86" y="447"/>
                  </a:cubicBezTo>
                  <a:cubicBezTo>
                    <a:pt x="97" y="462"/>
                    <a:pt x="80" y="484"/>
                    <a:pt x="94" y="491"/>
                  </a:cubicBezTo>
                  <a:cubicBezTo>
                    <a:pt x="98" y="450"/>
                    <a:pt x="114" y="400"/>
                    <a:pt x="114" y="367"/>
                  </a:cubicBezTo>
                  <a:cubicBezTo>
                    <a:pt x="91" y="367"/>
                    <a:pt x="114" y="387"/>
                    <a:pt x="98" y="391"/>
                  </a:cubicBezTo>
                  <a:close/>
                  <a:moveTo>
                    <a:pt x="118" y="367"/>
                  </a:moveTo>
                  <a:cubicBezTo>
                    <a:pt x="113" y="357"/>
                    <a:pt x="130" y="350"/>
                    <a:pt x="118" y="347"/>
                  </a:cubicBezTo>
                  <a:cubicBezTo>
                    <a:pt x="117" y="352"/>
                    <a:pt x="112" y="351"/>
                    <a:pt x="106" y="351"/>
                  </a:cubicBezTo>
                  <a:cubicBezTo>
                    <a:pt x="103" y="364"/>
                    <a:pt x="112" y="364"/>
                    <a:pt x="118" y="367"/>
                  </a:cubicBezTo>
                  <a:close/>
                  <a:moveTo>
                    <a:pt x="346" y="987"/>
                  </a:moveTo>
                  <a:cubicBezTo>
                    <a:pt x="330" y="979"/>
                    <a:pt x="339" y="960"/>
                    <a:pt x="310" y="959"/>
                  </a:cubicBezTo>
                  <a:cubicBezTo>
                    <a:pt x="316" y="972"/>
                    <a:pt x="338" y="990"/>
                    <a:pt x="346" y="987"/>
                  </a:cubicBezTo>
                  <a:close/>
                  <a:moveTo>
                    <a:pt x="366" y="999"/>
                  </a:moveTo>
                  <a:cubicBezTo>
                    <a:pt x="373" y="1015"/>
                    <a:pt x="396" y="1023"/>
                    <a:pt x="410" y="1011"/>
                  </a:cubicBezTo>
                  <a:cubicBezTo>
                    <a:pt x="394" y="1010"/>
                    <a:pt x="385" y="985"/>
                    <a:pt x="366" y="999"/>
                  </a:cubicBezTo>
                  <a:close/>
                  <a:moveTo>
                    <a:pt x="478" y="1043"/>
                  </a:moveTo>
                  <a:cubicBezTo>
                    <a:pt x="456" y="1046"/>
                    <a:pt x="450" y="1021"/>
                    <a:pt x="418" y="1023"/>
                  </a:cubicBezTo>
                  <a:cubicBezTo>
                    <a:pt x="427" y="1045"/>
                    <a:pt x="460" y="1050"/>
                    <a:pt x="478" y="1043"/>
                  </a:cubicBezTo>
                  <a:close/>
                  <a:moveTo>
                    <a:pt x="874" y="1191"/>
                  </a:moveTo>
                  <a:cubicBezTo>
                    <a:pt x="884" y="1189"/>
                    <a:pt x="889" y="1182"/>
                    <a:pt x="894" y="1175"/>
                  </a:cubicBezTo>
                  <a:cubicBezTo>
                    <a:pt x="881" y="1174"/>
                    <a:pt x="875" y="1180"/>
                    <a:pt x="874" y="1191"/>
                  </a:cubicBezTo>
                  <a:close/>
                </a:path>
              </a:pathLst>
            </a:custGeom>
            <a:solidFill>
              <a:srgbClr val="A91A1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Arial"/>
                <a:ea typeface="华文新魏"/>
                <a:sym typeface="Arial"/>
              </a:endParaRPr>
            </a:p>
          </p:txBody>
        </p:sp>
        <p:pic>
          <p:nvPicPr>
            <p:cNvPr id="1026" name="Picture 2" descr="http://img.hb.aicdn.com/d8fa2ca9a9d4fc5c3e301be79c2353fe578573db305a-14qST2">
              <a:extLst>
                <a:ext uri="{FF2B5EF4-FFF2-40B4-BE49-F238E27FC236}">
                  <a16:creationId xmlns:a16="http://schemas.microsoft.com/office/drawing/2014/main" id="{C9A4B518-AC2B-43B4-8F75-E7E480860D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390" y="1840833"/>
              <a:ext cx="3200863" cy="2887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11C5320-C25E-48AC-B9DF-0FBA08D06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41194" y="1028713"/>
              <a:ext cx="2360618" cy="4077433"/>
            </a:xfrm>
            <a:prstGeom prst="rect">
              <a:avLst/>
            </a:prstGeom>
          </p:spPr>
        </p:pic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DD64E2F0-77C1-4553-BB72-C93B34C24DD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4312" y="2030759"/>
            <a:ext cx="5872645" cy="3158948"/>
          </a:xfrm>
          <a:prstGeom prst="rect">
            <a:avLst/>
          </a:prstGeom>
        </p:spPr>
      </p:pic>
      <p:pic>
        <p:nvPicPr>
          <p:cNvPr id="35" name="Picture 6" descr="http://img.hb.aicdn.com/89c20a55632756f5f02ff2fdc1bdaaab9f4f586f268a6-8pgv7t">
            <a:extLst>
              <a:ext uri="{FF2B5EF4-FFF2-40B4-BE49-F238E27FC236}">
                <a16:creationId xmlns:a16="http://schemas.microsoft.com/office/drawing/2014/main" id="{AEFD4F15-34BC-480D-8028-FD0C658F7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31768" y="4319511"/>
            <a:ext cx="4213497" cy="1964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10DE660-482B-A7E9-CCED-798202F0EF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937" y="2189481"/>
            <a:ext cx="3943505" cy="20828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312AAAB-E139-E26D-C095-F5CB93372699}"/>
              </a:ext>
            </a:extLst>
          </p:cNvPr>
          <p:cNvSpPr txBox="1"/>
          <p:nvPr/>
        </p:nvSpPr>
        <p:spPr>
          <a:xfrm>
            <a:off x="8825609" y="2492217"/>
            <a:ext cx="22250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555555"/>
                </a:solidFill>
                <a:effectLst/>
                <a:latin typeface="-apple-system"/>
              </a:rPr>
              <a:t>文本界面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-apple-system"/>
              </a:rPr>
              <a:t>：我们的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-apple-system"/>
              </a:rPr>
              <a:t>MUD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-apple-system"/>
              </a:rPr>
              <a:t>游戏基于文本界面，玩家通过输入命令与游戏互动。</a:t>
            </a:r>
            <a:endParaRPr lang="en-US" altLang="zh-CN" dirty="0">
              <a:solidFill>
                <a:srgbClr val="555555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zh-CN" altLang="en-US" b="0" i="0" dirty="0">
              <a:solidFill>
                <a:srgbClr val="555555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109889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DAE3638-E9F1-4070-879F-4076AF25E1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9DB2BE6D-AD4A-49CC-94E5-5E83AC8AE1AC}"/>
              </a:ext>
            </a:extLst>
          </p:cNvPr>
          <p:cNvSpPr/>
          <p:nvPr/>
        </p:nvSpPr>
        <p:spPr>
          <a:xfrm>
            <a:off x="669812" y="524076"/>
            <a:ext cx="10034337" cy="571055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华文新魏"/>
              <a:sym typeface="Arial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DF4A73B-E6EE-4820-B52D-FD6BF27619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1589" y="0"/>
            <a:ext cx="5667769" cy="6858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5628EF6-18B6-408D-8D97-061C806564E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778" y="241871"/>
            <a:ext cx="2502568" cy="2508255"/>
          </a:xfrm>
          <a:prstGeom prst="rect">
            <a:avLst/>
          </a:prstGeom>
        </p:spPr>
      </p:pic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9C0B2AAB-834A-4FFA-B5AE-F86815D47BBE}"/>
              </a:ext>
            </a:extLst>
          </p:cNvPr>
          <p:cNvGrpSpPr/>
          <p:nvPr/>
        </p:nvGrpSpPr>
        <p:grpSpPr>
          <a:xfrm>
            <a:off x="817566" y="2282932"/>
            <a:ext cx="1075989" cy="3743515"/>
            <a:chOff x="817566" y="2282932"/>
            <a:chExt cx="1075989" cy="3743515"/>
          </a:xfrm>
        </p:grpSpPr>
        <p:pic>
          <p:nvPicPr>
            <p:cNvPr id="102" name="图片 101">
              <a:extLst>
                <a:ext uri="{FF2B5EF4-FFF2-40B4-BE49-F238E27FC236}">
                  <a16:creationId xmlns:a16="http://schemas.microsoft.com/office/drawing/2014/main" id="{BD2FDEB0-AB45-4435-A991-B0D4AF15B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7566" y="2282932"/>
              <a:ext cx="1075989" cy="3743515"/>
            </a:xfrm>
            <a:prstGeom prst="rect">
              <a:avLst/>
            </a:prstGeom>
          </p:spPr>
        </p:pic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5F4AFB62-015D-4B0F-8881-8DA8566A3218}"/>
                </a:ext>
              </a:extLst>
            </p:cNvPr>
            <p:cNvSpPr txBox="1"/>
            <p:nvPr/>
          </p:nvSpPr>
          <p:spPr>
            <a:xfrm>
              <a:off x="1116438" y="2882234"/>
              <a:ext cx="640475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bg1"/>
                  </a:solidFill>
                  <a:latin typeface="汉仪书魂体简" panose="02010609000101010101" pitchFamily="49" charset="-122"/>
                  <a:ea typeface="汉仪书魂体简" panose="02010609000101010101" pitchFamily="49" charset="-122"/>
                </a:defRPr>
              </a:lvl1pPr>
            </a:lstStyle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华文新魏"/>
                  <a:sym typeface="Arial"/>
                </a:rPr>
                <a:t>角色的创建与管理</a:t>
              </a:r>
            </a:p>
          </p:txBody>
        </p:sp>
      </p:grpSp>
      <p:sp>
        <p:nvSpPr>
          <p:cNvPr id="104" name="矩形 103">
            <a:extLst>
              <a:ext uri="{FF2B5EF4-FFF2-40B4-BE49-F238E27FC236}">
                <a16:creationId xmlns:a16="http://schemas.microsoft.com/office/drawing/2014/main" id="{13F48DA9-ECE6-4F5A-9AED-8CEB362E2E33}"/>
              </a:ext>
            </a:extLst>
          </p:cNvPr>
          <p:cNvSpPr/>
          <p:nvPr/>
        </p:nvSpPr>
        <p:spPr>
          <a:xfrm>
            <a:off x="2413424" y="2950663"/>
            <a:ext cx="2400657" cy="261017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Arial"/>
                <a:ea typeface="华文新魏"/>
                <a:sym typeface="Arial"/>
              </a:rPr>
              <a:t>角色创建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华文新魏"/>
                <a:sym typeface="Arial"/>
              </a:rPr>
              <a:t>：玩家在游戏开始时创建自己的角色。</a:t>
            </a:r>
          </a:p>
          <a:p>
            <a:r>
              <a:rPr lang="zh-CN" altLang="en-US" sz="1600" dirty="0">
                <a:solidFill>
                  <a:srgbClr val="FF0000"/>
                </a:solidFill>
                <a:latin typeface="Arial"/>
                <a:ea typeface="华文新魏"/>
                <a:sym typeface="Arial"/>
              </a:rPr>
              <a:t>角色属性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华文新魏"/>
                <a:sym typeface="Arial"/>
              </a:rPr>
              <a:t>：包括力量、敏捷、闪避、生命值、魔法值等，这些属性影响角色的能力和战斗表现。</a:t>
            </a:r>
          </a:p>
          <a:p>
            <a:r>
              <a:rPr lang="zh-CN" altLang="en-US" sz="1600" dirty="0">
                <a:solidFill>
                  <a:srgbClr val="FF0000"/>
                </a:solidFill>
                <a:latin typeface="Arial"/>
                <a:ea typeface="华文新魏"/>
                <a:sym typeface="Arial"/>
              </a:rPr>
              <a:t>角色成长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华文新魏"/>
                <a:sym typeface="Arial"/>
              </a:rPr>
              <a:t>：通过战斗、任务、探索等方式获得经验值，提升等级，增强属性。</a:t>
            </a: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4AD0588C-32D1-498A-8977-4EDCBC6C5CC0}"/>
              </a:ext>
            </a:extLst>
          </p:cNvPr>
          <p:cNvSpPr/>
          <p:nvPr/>
        </p:nvSpPr>
        <p:spPr>
          <a:xfrm>
            <a:off x="6262797" y="2882234"/>
            <a:ext cx="2154436" cy="2747029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华文新魏"/>
                <a:sym typeface="Arial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Arial"/>
                <a:ea typeface="华文新魏"/>
                <a:sym typeface="Arial"/>
              </a:rPr>
              <a:t>房间与区域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华文新魏"/>
                <a:sym typeface="Arial"/>
              </a:rPr>
              <a:t>：游戏世界由多个房间或区域组成，玩家可以通过命令移动到不同的房间。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华文新魏"/>
                <a:sym typeface="Arial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Arial"/>
                <a:ea typeface="华文新魏"/>
                <a:sym typeface="Arial"/>
              </a:rPr>
              <a:t> NPC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华文新魏"/>
                <a:sym typeface="Arial"/>
              </a:rPr>
              <a:t>：游戏中有各种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华文新魏"/>
                <a:sym typeface="Arial"/>
              </a:rPr>
              <a:t>NPC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华文新魏"/>
                <a:sym typeface="Arial"/>
              </a:rPr>
              <a:t>，包括商人、任务发布者、敌人等。玩家可以与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华文新魏"/>
                <a:sym typeface="Arial"/>
              </a:rPr>
              <a:t>NPC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华文新魏"/>
                <a:sym typeface="Arial"/>
              </a:rPr>
              <a:t>互动，完成任务或交易。</a:t>
            </a:r>
            <a:endParaRPr lang="zh-CN" altLang="en-US" sz="16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/>
              <a:ea typeface="华文新魏"/>
              <a:sym typeface="Arial"/>
            </a:endParaRPr>
          </a:p>
        </p:txBody>
      </p: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103B9922-DA81-4A78-B919-90CDBF8D8F06}"/>
              </a:ext>
            </a:extLst>
          </p:cNvPr>
          <p:cNvGrpSpPr/>
          <p:nvPr/>
        </p:nvGrpSpPr>
        <p:grpSpPr>
          <a:xfrm>
            <a:off x="5148987" y="2541022"/>
            <a:ext cx="1075989" cy="3227334"/>
            <a:chOff x="-305884" y="2825747"/>
            <a:chExt cx="1075989" cy="2616433"/>
          </a:xfrm>
        </p:grpSpPr>
        <p:pic>
          <p:nvPicPr>
            <p:cNvPr id="108" name="图片 107">
              <a:extLst>
                <a:ext uri="{FF2B5EF4-FFF2-40B4-BE49-F238E27FC236}">
                  <a16:creationId xmlns:a16="http://schemas.microsoft.com/office/drawing/2014/main" id="{1A95E207-41C3-43D8-A162-6C5C5DBD7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305884" y="2825747"/>
              <a:ext cx="1075989" cy="2616433"/>
            </a:xfrm>
            <a:prstGeom prst="rect">
              <a:avLst/>
            </a:prstGeom>
          </p:spPr>
        </p:pic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D545224D-D153-42FB-8D48-E6254036F5FA}"/>
                </a:ext>
              </a:extLst>
            </p:cNvPr>
            <p:cNvSpPr txBox="1"/>
            <p:nvPr/>
          </p:nvSpPr>
          <p:spPr>
            <a:xfrm>
              <a:off x="8868" y="3505389"/>
              <a:ext cx="640475" cy="1072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bg1"/>
                  </a:solidFill>
                  <a:latin typeface="汉仪书魂体简" panose="02010609000101010101" pitchFamily="49" charset="-122"/>
                  <a:ea typeface="汉仪书魂体简" panose="02010609000101010101" pitchFamily="49" charset="-122"/>
                </a:defRPr>
              </a:lvl1pPr>
            </a:lstStyle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/>
                  <a:ea typeface="华文新魏"/>
                  <a:sym typeface="Arial"/>
                </a:rPr>
                <a:t>世界探索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586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12" descr="http://img.hb.aicdn.com/ecea620f7324d972ffd00a2c9d2c6e0097468f0339ef6-QvPUqX">
            <a:extLst>
              <a:ext uri="{FF2B5EF4-FFF2-40B4-BE49-F238E27FC236}">
                <a16:creationId xmlns:a16="http://schemas.microsoft.com/office/drawing/2014/main" id="{7FEBAD49-EF89-4658-9919-929E072674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11665"/>
            <a:ext cx="12192000" cy="690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73347A40-9C6B-4F12-88D1-C2B8B0C34733}"/>
              </a:ext>
            </a:extLst>
          </p:cNvPr>
          <p:cNvGrpSpPr/>
          <p:nvPr/>
        </p:nvGrpSpPr>
        <p:grpSpPr>
          <a:xfrm>
            <a:off x="1323094" y="1886980"/>
            <a:ext cx="9818309" cy="3127072"/>
            <a:chOff x="2902411" y="1758461"/>
            <a:chExt cx="8013210" cy="2723667"/>
          </a:xfr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4147F6E0-5B16-411B-9EEC-8347269AFE37}"/>
                </a:ext>
              </a:extLst>
            </p:cNvPr>
            <p:cNvGrpSpPr/>
            <p:nvPr/>
          </p:nvGrpSpPr>
          <p:grpSpPr>
            <a:xfrm flipH="1">
              <a:off x="10370011" y="1758461"/>
              <a:ext cx="545610" cy="2723667"/>
              <a:chOff x="1042867" y="1556248"/>
              <a:chExt cx="794930" cy="3968259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A6EC6B27-B6F7-44CC-BD69-122700C689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>
                <a:off x="441607" y="2157508"/>
                <a:ext cx="1997450" cy="794929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E7A69BED-704F-4539-972A-8DFE2D787B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6200000" flipV="1">
                <a:off x="441608" y="4128317"/>
                <a:ext cx="1997450" cy="794929"/>
              </a:xfrm>
              <a:prstGeom prst="rect">
                <a:avLst/>
              </a:prstGeom>
            </p:spPr>
          </p:pic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5C8A6E74-D2D4-48CC-9EDD-1456B355349D}"/>
                </a:ext>
              </a:extLst>
            </p:cNvPr>
            <p:cNvGrpSpPr/>
            <p:nvPr/>
          </p:nvGrpSpPr>
          <p:grpSpPr>
            <a:xfrm>
              <a:off x="2902411" y="1758461"/>
              <a:ext cx="545610" cy="2723667"/>
              <a:chOff x="1042867" y="1556248"/>
              <a:chExt cx="794930" cy="3968259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239118B7-E5A8-4767-95DB-795B116438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>
                <a:off x="441607" y="2157508"/>
                <a:ext cx="1997450" cy="794929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151AD525-429F-4551-A9AE-11813CA7B9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6200000" flipV="1">
                <a:off x="441608" y="4128317"/>
                <a:ext cx="1997450" cy="794929"/>
              </a:xfrm>
              <a:prstGeom prst="rect">
                <a:avLst/>
              </a:prstGeom>
            </p:spPr>
          </p:pic>
        </p:grp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58E2520-D0C5-460A-95C7-465AFD75A2F2}"/>
                </a:ext>
              </a:extLst>
            </p:cNvPr>
            <p:cNvSpPr/>
            <p:nvPr/>
          </p:nvSpPr>
          <p:spPr>
            <a:xfrm>
              <a:off x="3448021" y="1931831"/>
              <a:ext cx="7048261" cy="2369714"/>
            </a:xfrm>
            <a:prstGeom prst="rect">
              <a:avLst/>
            </a:prstGeom>
            <a:solidFill>
              <a:srgbClr val="E0D7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Arial"/>
                  <a:ea typeface="华文新魏"/>
                  <a:sym typeface="Arial"/>
                </a:rPr>
                <a:t>游戏</a:t>
              </a:r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50E1AABA-2F87-410C-AFC1-64D5D2661C7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51258" y="2220831"/>
            <a:ext cx="2282710" cy="2584027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550F18E6-D229-42B6-A94C-D1D561562F9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1797" y="2443606"/>
            <a:ext cx="2159314" cy="2138478"/>
          </a:xfrm>
          <a:prstGeom prst="rect">
            <a:avLst/>
          </a:prstGeom>
        </p:spPr>
      </p:pic>
      <p:grpSp>
        <p:nvGrpSpPr>
          <p:cNvPr id="46" name="组合 45">
            <a:extLst>
              <a:ext uri="{FF2B5EF4-FFF2-40B4-BE49-F238E27FC236}">
                <a16:creationId xmlns:a16="http://schemas.microsoft.com/office/drawing/2014/main" id="{D98D63B2-ABCC-4C1D-9EA8-6791E5D6663D}"/>
              </a:ext>
            </a:extLst>
          </p:cNvPr>
          <p:cNvGrpSpPr/>
          <p:nvPr/>
        </p:nvGrpSpPr>
        <p:grpSpPr>
          <a:xfrm>
            <a:off x="5895072" y="2369684"/>
            <a:ext cx="715632" cy="2182655"/>
            <a:chOff x="5993459" y="2369685"/>
            <a:chExt cx="715632" cy="2182655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85078815-8807-4C45-952C-F531E623E21F}"/>
                </a:ext>
              </a:extLst>
            </p:cNvPr>
            <p:cNvSpPr/>
            <p:nvPr/>
          </p:nvSpPr>
          <p:spPr>
            <a:xfrm>
              <a:off x="5993459" y="2369685"/>
              <a:ext cx="715632" cy="2182655"/>
            </a:xfrm>
            <a:prstGeom prst="rect">
              <a:avLst/>
            </a:prstGeom>
            <a:solidFill>
              <a:srgbClr val="A91A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/>
                <a:ea typeface="华文新魏"/>
                <a:sym typeface="Arial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CE8E3F8-2011-499D-B680-BB35431F7EB4}"/>
                </a:ext>
              </a:extLst>
            </p:cNvPr>
            <p:cNvSpPr/>
            <p:nvPr/>
          </p:nvSpPr>
          <p:spPr>
            <a:xfrm>
              <a:off x="6012721" y="2726947"/>
              <a:ext cx="677108" cy="1482137"/>
            </a:xfrm>
            <a:prstGeom prst="rect">
              <a:avLst/>
            </a:prstGeom>
          </p:spPr>
          <p:txBody>
            <a:bodyPr vert="eaVert" wrap="none">
              <a:spAutoFit/>
            </a:bodyPr>
            <a:lstStyle/>
            <a:p>
              <a:r>
                <a:rPr lang="zh-CN" altLang="en-US" sz="3200" spc="300" dirty="0">
                  <a:solidFill>
                    <a:schemeClr val="bg1"/>
                  </a:solidFill>
                  <a:latin typeface="Arial"/>
                  <a:ea typeface="华文新魏"/>
                  <a:sym typeface="Arial"/>
                </a:rPr>
                <a:t>第贰章</a:t>
              </a:r>
            </a:p>
          </p:txBody>
        </p:sp>
      </p:grpSp>
      <p:pic>
        <p:nvPicPr>
          <p:cNvPr id="33" name="Picture 2" descr="http://img.hb.aicdn.com/7fcd1b19574220cd542546b35a713d234270855b1d4cd-kgJbM4">
            <a:extLst>
              <a:ext uri="{FF2B5EF4-FFF2-40B4-BE49-F238E27FC236}">
                <a16:creationId xmlns:a16="http://schemas.microsoft.com/office/drawing/2014/main" id="{7142C45C-237E-495E-B4FD-CC4FF04D5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746" y="2563380"/>
            <a:ext cx="4476750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4DF66DB-9778-1D52-D832-1A6E9B697D49}"/>
              </a:ext>
            </a:extLst>
          </p:cNvPr>
          <p:cNvSpPr/>
          <p:nvPr/>
        </p:nvSpPr>
        <p:spPr>
          <a:xfrm>
            <a:off x="7489547" y="2167613"/>
            <a:ext cx="861774" cy="2600802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华文新魏"/>
                <a:sym typeface="Arial"/>
              </a:rPr>
              <a:t>游戏界面</a:t>
            </a:r>
            <a:endParaRPr lang="en-US" altLang="zh-CN" sz="44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华文新魏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5507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818AE9A-4224-404F-AFC7-B9EBFCB76A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9223" y="0"/>
            <a:ext cx="12221224" cy="6858000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9DB2BE6D-AD4A-49CC-94E5-5E83AC8AE1AC}"/>
              </a:ext>
            </a:extLst>
          </p:cNvPr>
          <p:cNvSpPr/>
          <p:nvPr/>
        </p:nvSpPr>
        <p:spPr>
          <a:xfrm>
            <a:off x="563820" y="601249"/>
            <a:ext cx="10985325" cy="5686817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华文新魏"/>
              <a:sym typeface="Arial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9AEBC7-C6A4-4640-AB88-AB763787D7A9}"/>
              </a:ext>
            </a:extLst>
          </p:cNvPr>
          <p:cNvSpPr txBox="1"/>
          <p:nvPr/>
        </p:nvSpPr>
        <p:spPr>
          <a:xfrm>
            <a:off x="1139622" y="2083679"/>
            <a:ext cx="31973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bg1"/>
                </a:solidFill>
                <a:latin typeface="汉仪书魂体简" panose="02010609000101010101" pitchFamily="49" charset="-122"/>
                <a:ea typeface="汉仪书魂体简" panose="02010609000101010101" pitchFamily="49" charset="-122"/>
              </a:defRPr>
            </a:lvl1pPr>
          </a:lstStyle>
          <a:p>
            <a:r>
              <a:rPr lang="zh-CN" altLang="en-US" sz="1800" b="1" i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sym typeface="+mn-ea"/>
              </a:rPr>
              <a:t>开源</a:t>
            </a:r>
            <a:r>
              <a:rPr lang="en-US" altLang="zh-CN" sz="1800" b="1" i="1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sym typeface="+mn-ea"/>
              </a:rPr>
              <a:t>fmt</a:t>
            </a:r>
            <a:r>
              <a:rPr lang="zh-CN" altLang="en-US" sz="1800" b="1" i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sym typeface="+mn-ea"/>
              </a:rPr>
              <a:t>应用与字体颜色变换</a:t>
            </a:r>
            <a:endParaRPr kumimoji="0" lang="zh-CN" altLang="en-US" sz="18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endParaRPr lang="zh-CN" altLang="en-US" sz="2800" dirty="0">
              <a:latin typeface="Arial"/>
              <a:ea typeface="华文新魏"/>
              <a:sym typeface="Arial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2F9967E3-D75E-4F48-8020-C94F5F6F67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9998" y="117990"/>
            <a:ext cx="3056576" cy="572033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7FC7D1C5-13D8-44ED-AE40-4416A92D89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6012" y="2577381"/>
            <a:ext cx="3929792" cy="371068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E6D59E1-7D6B-A526-BE08-87AD7AA27F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705" y="2630795"/>
            <a:ext cx="3535248" cy="50620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DC09C05-8D0B-5607-92B1-DFE456BA41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5520" y="4119985"/>
            <a:ext cx="3715063" cy="90313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404A5E2-6EC9-2FC5-11F0-3C82AA9202D0}"/>
              </a:ext>
            </a:extLst>
          </p:cNvPr>
          <p:cNvSpPr txBox="1"/>
          <p:nvPr/>
        </p:nvSpPr>
        <p:spPr>
          <a:xfrm>
            <a:off x="4875520" y="2182531"/>
            <a:ext cx="3535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fmt</a:t>
            </a:r>
            <a:r>
              <a:rPr lang="zh-CN" altLang="en-US" dirty="0"/>
              <a:t>是一个开源的</a:t>
            </a:r>
            <a:r>
              <a:rPr lang="en-US" altLang="zh-CN" dirty="0"/>
              <a:t>C++</a:t>
            </a:r>
            <a:r>
              <a:rPr lang="zh-CN" altLang="en-US" dirty="0"/>
              <a:t>库，用于格式化文本输出，支持多种输出格式和颜色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82B37D-BC22-C8B2-2A89-364F02CD2F0F}"/>
              </a:ext>
            </a:extLst>
          </p:cNvPr>
          <p:cNvSpPr txBox="1"/>
          <p:nvPr/>
        </p:nvSpPr>
        <p:spPr>
          <a:xfrm>
            <a:off x="940813" y="3804886"/>
            <a:ext cx="3766199" cy="121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fmt库具有高效、易用、可扩展等优点，能够方便地实现文本格式化和颜色变换，提高游戏开发效率</a:t>
            </a:r>
            <a:r>
              <a:rPr lang="en-US" altLang="zh-CN" sz="1800" dirty="0">
                <a:solidFill>
                  <a:schemeClr val="bg1">
                    <a:alpha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en-US" altLang="en-US" sz="1800" kern="0" dirty="0">
              <a:solidFill>
                <a:schemeClr val="bg1">
                  <a:alpha val="10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58728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3C6ECC3-843A-48A3-BAB2-53C0BE6B35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1410"/>
            <a:ext cx="12192000" cy="6880819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9DB2BE6D-AD4A-49CC-94E5-5E83AC8AE1AC}"/>
              </a:ext>
            </a:extLst>
          </p:cNvPr>
          <p:cNvSpPr/>
          <p:nvPr/>
        </p:nvSpPr>
        <p:spPr>
          <a:xfrm>
            <a:off x="666956" y="598838"/>
            <a:ext cx="10888580" cy="571055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华文新魏"/>
              <a:sym typeface="Arial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3D1DB2BF-1AC3-43FC-BE8B-7F43389D2B5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98027" y="1787480"/>
            <a:ext cx="5882529" cy="5173579"/>
          </a:xfrm>
          <a:prstGeom prst="rect">
            <a:avLst/>
          </a:prstGeom>
        </p:spPr>
      </p:pic>
      <p:sp>
        <p:nvSpPr>
          <p:cNvPr id="188" name="Freeform 227">
            <a:extLst>
              <a:ext uri="{FF2B5EF4-FFF2-40B4-BE49-F238E27FC236}">
                <a16:creationId xmlns:a16="http://schemas.microsoft.com/office/drawing/2014/main" id="{84E73B8F-E3A7-43EC-8A5E-57722D26636F}"/>
              </a:ext>
            </a:extLst>
          </p:cNvPr>
          <p:cNvSpPr>
            <a:spLocks noEditPoints="1"/>
          </p:cNvSpPr>
          <p:nvPr/>
        </p:nvSpPr>
        <p:spPr bwMode="auto">
          <a:xfrm>
            <a:off x="874132" y="1316570"/>
            <a:ext cx="1443285" cy="1265280"/>
          </a:xfrm>
          <a:custGeom>
            <a:avLst/>
            <a:gdLst>
              <a:gd name="T0" fmla="*/ 726 w 1420"/>
              <a:gd name="T1" fmla="*/ 1231 h 1245"/>
              <a:gd name="T2" fmla="*/ 526 w 1420"/>
              <a:gd name="T3" fmla="*/ 1219 h 1245"/>
              <a:gd name="T4" fmla="*/ 482 w 1420"/>
              <a:gd name="T5" fmla="*/ 1191 h 1245"/>
              <a:gd name="T6" fmla="*/ 742 w 1420"/>
              <a:gd name="T7" fmla="*/ 1215 h 1245"/>
              <a:gd name="T8" fmla="*/ 830 w 1420"/>
              <a:gd name="T9" fmla="*/ 1179 h 1245"/>
              <a:gd name="T10" fmla="*/ 414 w 1420"/>
              <a:gd name="T11" fmla="*/ 1131 h 1245"/>
              <a:gd name="T12" fmla="*/ 362 w 1420"/>
              <a:gd name="T13" fmla="*/ 1107 h 1245"/>
              <a:gd name="T14" fmla="*/ 354 w 1420"/>
              <a:gd name="T15" fmla="*/ 1099 h 1245"/>
              <a:gd name="T16" fmla="*/ 70 w 1420"/>
              <a:gd name="T17" fmla="*/ 795 h 1245"/>
              <a:gd name="T18" fmla="*/ 34 w 1420"/>
              <a:gd name="T19" fmla="*/ 763 h 1245"/>
              <a:gd name="T20" fmla="*/ 170 w 1420"/>
              <a:gd name="T21" fmla="*/ 99 h 1245"/>
              <a:gd name="T22" fmla="*/ 326 w 1420"/>
              <a:gd name="T23" fmla="*/ 11 h 1245"/>
              <a:gd name="T24" fmla="*/ 126 w 1420"/>
              <a:gd name="T25" fmla="*/ 303 h 1245"/>
              <a:gd name="T26" fmla="*/ 174 w 1420"/>
              <a:gd name="T27" fmla="*/ 239 h 1245"/>
              <a:gd name="T28" fmla="*/ 126 w 1420"/>
              <a:gd name="T29" fmla="*/ 635 h 1245"/>
              <a:gd name="T30" fmla="*/ 194 w 1420"/>
              <a:gd name="T31" fmla="*/ 775 h 1245"/>
              <a:gd name="T32" fmla="*/ 202 w 1420"/>
              <a:gd name="T33" fmla="*/ 807 h 1245"/>
              <a:gd name="T34" fmla="*/ 270 w 1420"/>
              <a:gd name="T35" fmla="*/ 887 h 1245"/>
              <a:gd name="T36" fmla="*/ 390 w 1420"/>
              <a:gd name="T37" fmla="*/ 967 h 1245"/>
              <a:gd name="T38" fmla="*/ 494 w 1420"/>
              <a:gd name="T39" fmla="*/ 1019 h 1245"/>
              <a:gd name="T40" fmla="*/ 986 w 1420"/>
              <a:gd name="T41" fmla="*/ 903 h 1245"/>
              <a:gd name="T42" fmla="*/ 1170 w 1420"/>
              <a:gd name="T43" fmla="*/ 583 h 1245"/>
              <a:gd name="T44" fmla="*/ 1130 w 1420"/>
              <a:gd name="T45" fmla="*/ 347 h 1245"/>
              <a:gd name="T46" fmla="*/ 1082 w 1420"/>
              <a:gd name="T47" fmla="*/ 251 h 1245"/>
              <a:gd name="T48" fmla="*/ 946 w 1420"/>
              <a:gd name="T49" fmla="*/ 159 h 1245"/>
              <a:gd name="T50" fmla="*/ 1074 w 1420"/>
              <a:gd name="T51" fmla="*/ 27 h 1245"/>
              <a:gd name="T52" fmla="*/ 1146 w 1420"/>
              <a:gd name="T53" fmla="*/ 19 h 1245"/>
              <a:gd name="T54" fmla="*/ 1270 w 1420"/>
              <a:gd name="T55" fmla="*/ 83 h 1245"/>
              <a:gd name="T56" fmla="*/ 1342 w 1420"/>
              <a:gd name="T57" fmla="*/ 127 h 1245"/>
              <a:gd name="T58" fmla="*/ 1394 w 1420"/>
              <a:gd name="T59" fmla="*/ 215 h 1245"/>
              <a:gd name="T60" fmla="*/ 1374 w 1420"/>
              <a:gd name="T61" fmla="*/ 235 h 1245"/>
              <a:gd name="T62" fmla="*/ 1398 w 1420"/>
              <a:gd name="T63" fmla="*/ 347 h 1245"/>
              <a:gd name="T64" fmla="*/ 1354 w 1420"/>
              <a:gd name="T65" fmla="*/ 735 h 1245"/>
              <a:gd name="T66" fmla="*/ 1262 w 1420"/>
              <a:gd name="T67" fmla="*/ 935 h 1245"/>
              <a:gd name="T68" fmla="*/ 942 w 1420"/>
              <a:gd name="T69" fmla="*/ 1167 h 1245"/>
              <a:gd name="T70" fmla="*/ 98 w 1420"/>
              <a:gd name="T71" fmla="*/ 391 h 1245"/>
              <a:gd name="T72" fmla="*/ 86 w 1420"/>
              <a:gd name="T73" fmla="*/ 447 h 1245"/>
              <a:gd name="T74" fmla="*/ 98 w 1420"/>
              <a:gd name="T75" fmla="*/ 391 h 1245"/>
              <a:gd name="T76" fmla="*/ 106 w 1420"/>
              <a:gd name="T77" fmla="*/ 351 h 1245"/>
              <a:gd name="T78" fmla="*/ 310 w 1420"/>
              <a:gd name="T79" fmla="*/ 959 h 1245"/>
              <a:gd name="T80" fmla="*/ 410 w 1420"/>
              <a:gd name="T81" fmla="*/ 1011 h 1245"/>
              <a:gd name="T82" fmla="*/ 418 w 1420"/>
              <a:gd name="T83" fmla="*/ 1023 h 1245"/>
              <a:gd name="T84" fmla="*/ 894 w 1420"/>
              <a:gd name="T85" fmla="*/ 1175 h 1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420" h="1245">
                <a:moveTo>
                  <a:pt x="814" y="1207"/>
                </a:moveTo>
                <a:cubicBezTo>
                  <a:pt x="805" y="1208"/>
                  <a:pt x="795" y="1210"/>
                  <a:pt x="798" y="1223"/>
                </a:cubicBezTo>
                <a:cubicBezTo>
                  <a:pt x="769" y="1228"/>
                  <a:pt x="742" y="1221"/>
                  <a:pt x="726" y="1231"/>
                </a:cubicBezTo>
                <a:cubicBezTo>
                  <a:pt x="722" y="1226"/>
                  <a:pt x="722" y="1216"/>
                  <a:pt x="718" y="1211"/>
                </a:cubicBezTo>
                <a:cubicBezTo>
                  <a:pt x="708" y="1211"/>
                  <a:pt x="708" y="1227"/>
                  <a:pt x="718" y="1227"/>
                </a:cubicBezTo>
                <a:cubicBezTo>
                  <a:pt x="662" y="1245"/>
                  <a:pt x="580" y="1235"/>
                  <a:pt x="526" y="1219"/>
                </a:cubicBezTo>
                <a:cubicBezTo>
                  <a:pt x="519" y="1212"/>
                  <a:pt x="529" y="1209"/>
                  <a:pt x="526" y="1195"/>
                </a:cubicBezTo>
                <a:cubicBezTo>
                  <a:pt x="510" y="1206"/>
                  <a:pt x="489" y="1215"/>
                  <a:pt x="470" y="1203"/>
                </a:cubicBezTo>
                <a:cubicBezTo>
                  <a:pt x="468" y="1193"/>
                  <a:pt x="488" y="1205"/>
                  <a:pt x="482" y="1191"/>
                </a:cubicBezTo>
                <a:cubicBezTo>
                  <a:pt x="500" y="1188"/>
                  <a:pt x="515" y="1203"/>
                  <a:pt x="522" y="1187"/>
                </a:cubicBezTo>
                <a:cubicBezTo>
                  <a:pt x="629" y="1199"/>
                  <a:pt x="716" y="1213"/>
                  <a:pt x="810" y="1195"/>
                </a:cubicBezTo>
                <a:cubicBezTo>
                  <a:pt x="796" y="1207"/>
                  <a:pt x="747" y="1197"/>
                  <a:pt x="742" y="1215"/>
                </a:cubicBezTo>
                <a:cubicBezTo>
                  <a:pt x="769" y="1217"/>
                  <a:pt x="789" y="1201"/>
                  <a:pt x="830" y="1203"/>
                </a:cubicBezTo>
                <a:cubicBezTo>
                  <a:pt x="836" y="1193"/>
                  <a:pt x="818" y="1197"/>
                  <a:pt x="818" y="1195"/>
                </a:cubicBezTo>
                <a:cubicBezTo>
                  <a:pt x="816" y="1188"/>
                  <a:pt x="842" y="1173"/>
                  <a:pt x="830" y="1179"/>
                </a:cubicBezTo>
                <a:cubicBezTo>
                  <a:pt x="845" y="1172"/>
                  <a:pt x="846" y="1174"/>
                  <a:pt x="862" y="1175"/>
                </a:cubicBezTo>
                <a:cubicBezTo>
                  <a:pt x="862" y="1170"/>
                  <a:pt x="862" y="1164"/>
                  <a:pt x="862" y="1159"/>
                </a:cubicBezTo>
                <a:cubicBezTo>
                  <a:pt x="716" y="1202"/>
                  <a:pt x="531" y="1195"/>
                  <a:pt x="414" y="1131"/>
                </a:cubicBezTo>
                <a:cubicBezTo>
                  <a:pt x="409" y="1122"/>
                  <a:pt x="410" y="1109"/>
                  <a:pt x="402" y="1103"/>
                </a:cubicBezTo>
                <a:cubicBezTo>
                  <a:pt x="395" y="1111"/>
                  <a:pt x="402" y="1115"/>
                  <a:pt x="402" y="1127"/>
                </a:cubicBezTo>
                <a:cubicBezTo>
                  <a:pt x="389" y="1113"/>
                  <a:pt x="378" y="1120"/>
                  <a:pt x="362" y="1107"/>
                </a:cubicBezTo>
                <a:cubicBezTo>
                  <a:pt x="367" y="1097"/>
                  <a:pt x="370" y="1094"/>
                  <a:pt x="382" y="1099"/>
                </a:cubicBezTo>
                <a:cubicBezTo>
                  <a:pt x="380" y="1087"/>
                  <a:pt x="365" y="1090"/>
                  <a:pt x="362" y="1079"/>
                </a:cubicBezTo>
                <a:cubicBezTo>
                  <a:pt x="355" y="1085"/>
                  <a:pt x="365" y="1092"/>
                  <a:pt x="354" y="1099"/>
                </a:cubicBezTo>
                <a:cubicBezTo>
                  <a:pt x="336" y="1086"/>
                  <a:pt x="304" y="1073"/>
                  <a:pt x="318" y="1059"/>
                </a:cubicBezTo>
                <a:cubicBezTo>
                  <a:pt x="242" y="1011"/>
                  <a:pt x="184" y="945"/>
                  <a:pt x="118" y="887"/>
                </a:cubicBezTo>
                <a:cubicBezTo>
                  <a:pt x="120" y="854"/>
                  <a:pt x="81" y="828"/>
                  <a:pt x="70" y="795"/>
                </a:cubicBezTo>
                <a:cubicBezTo>
                  <a:pt x="64" y="802"/>
                  <a:pt x="54" y="794"/>
                  <a:pt x="46" y="791"/>
                </a:cubicBezTo>
                <a:cubicBezTo>
                  <a:pt x="65" y="787"/>
                  <a:pt x="54" y="768"/>
                  <a:pt x="54" y="751"/>
                </a:cubicBezTo>
                <a:cubicBezTo>
                  <a:pt x="47" y="739"/>
                  <a:pt x="46" y="766"/>
                  <a:pt x="34" y="763"/>
                </a:cubicBezTo>
                <a:cubicBezTo>
                  <a:pt x="21" y="749"/>
                  <a:pt x="41" y="743"/>
                  <a:pt x="50" y="739"/>
                </a:cubicBezTo>
                <a:cubicBezTo>
                  <a:pt x="0" y="638"/>
                  <a:pt x="3" y="461"/>
                  <a:pt x="42" y="331"/>
                </a:cubicBezTo>
                <a:cubicBezTo>
                  <a:pt x="69" y="242"/>
                  <a:pt x="118" y="169"/>
                  <a:pt x="170" y="99"/>
                </a:cubicBezTo>
                <a:cubicBezTo>
                  <a:pt x="199" y="91"/>
                  <a:pt x="233" y="56"/>
                  <a:pt x="262" y="35"/>
                </a:cubicBezTo>
                <a:cubicBezTo>
                  <a:pt x="274" y="41"/>
                  <a:pt x="254" y="48"/>
                  <a:pt x="254" y="55"/>
                </a:cubicBezTo>
                <a:cubicBezTo>
                  <a:pt x="282" y="45"/>
                  <a:pt x="306" y="15"/>
                  <a:pt x="326" y="11"/>
                </a:cubicBezTo>
                <a:cubicBezTo>
                  <a:pt x="337" y="19"/>
                  <a:pt x="316" y="31"/>
                  <a:pt x="306" y="31"/>
                </a:cubicBezTo>
                <a:cubicBezTo>
                  <a:pt x="223" y="106"/>
                  <a:pt x="156" y="205"/>
                  <a:pt x="114" y="315"/>
                </a:cubicBezTo>
                <a:cubicBezTo>
                  <a:pt x="116" y="325"/>
                  <a:pt x="122" y="305"/>
                  <a:pt x="126" y="303"/>
                </a:cubicBezTo>
                <a:cubicBezTo>
                  <a:pt x="132" y="318"/>
                  <a:pt x="121" y="327"/>
                  <a:pt x="118" y="343"/>
                </a:cubicBezTo>
                <a:cubicBezTo>
                  <a:pt x="140" y="324"/>
                  <a:pt x="138" y="280"/>
                  <a:pt x="166" y="267"/>
                </a:cubicBezTo>
                <a:cubicBezTo>
                  <a:pt x="151" y="261"/>
                  <a:pt x="168" y="233"/>
                  <a:pt x="174" y="239"/>
                </a:cubicBezTo>
                <a:cubicBezTo>
                  <a:pt x="183" y="252"/>
                  <a:pt x="167" y="259"/>
                  <a:pt x="162" y="271"/>
                </a:cubicBezTo>
                <a:cubicBezTo>
                  <a:pt x="144" y="319"/>
                  <a:pt x="120" y="392"/>
                  <a:pt x="114" y="447"/>
                </a:cubicBezTo>
                <a:cubicBezTo>
                  <a:pt x="106" y="515"/>
                  <a:pt x="122" y="572"/>
                  <a:pt x="126" y="635"/>
                </a:cubicBezTo>
                <a:cubicBezTo>
                  <a:pt x="140" y="646"/>
                  <a:pt x="156" y="673"/>
                  <a:pt x="146" y="695"/>
                </a:cubicBezTo>
                <a:cubicBezTo>
                  <a:pt x="157" y="704"/>
                  <a:pt x="160" y="721"/>
                  <a:pt x="174" y="727"/>
                </a:cubicBezTo>
                <a:cubicBezTo>
                  <a:pt x="162" y="753"/>
                  <a:pt x="190" y="753"/>
                  <a:pt x="194" y="775"/>
                </a:cubicBezTo>
                <a:cubicBezTo>
                  <a:pt x="190" y="775"/>
                  <a:pt x="186" y="775"/>
                  <a:pt x="182" y="775"/>
                </a:cubicBezTo>
                <a:cubicBezTo>
                  <a:pt x="185" y="790"/>
                  <a:pt x="194" y="773"/>
                  <a:pt x="202" y="783"/>
                </a:cubicBezTo>
                <a:cubicBezTo>
                  <a:pt x="204" y="796"/>
                  <a:pt x="193" y="799"/>
                  <a:pt x="202" y="807"/>
                </a:cubicBezTo>
                <a:cubicBezTo>
                  <a:pt x="202" y="815"/>
                  <a:pt x="217" y="801"/>
                  <a:pt x="222" y="811"/>
                </a:cubicBezTo>
                <a:cubicBezTo>
                  <a:pt x="220" y="819"/>
                  <a:pt x="216" y="819"/>
                  <a:pt x="210" y="815"/>
                </a:cubicBezTo>
                <a:cubicBezTo>
                  <a:pt x="230" y="838"/>
                  <a:pt x="277" y="851"/>
                  <a:pt x="270" y="887"/>
                </a:cubicBezTo>
                <a:cubicBezTo>
                  <a:pt x="278" y="891"/>
                  <a:pt x="293" y="884"/>
                  <a:pt x="298" y="899"/>
                </a:cubicBezTo>
                <a:cubicBezTo>
                  <a:pt x="301" y="912"/>
                  <a:pt x="290" y="905"/>
                  <a:pt x="286" y="903"/>
                </a:cubicBezTo>
                <a:cubicBezTo>
                  <a:pt x="326" y="919"/>
                  <a:pt x="355" y="946"/>
                  <a:pt x="390" y="967"/>
                </a:cubicBezTo>
                <a:cubicBezTo>
                  <a:pt x="390" y="971"/>
                  <a:pt x="385" y="970"/>
                  <a:pt x="382" y="971"/>
                </a:cubicBezTo>
                <a:cubicBezTo>
                  <a:pt x="394" y="975"/>
                  <a:pt x="428" y="977"/>
                  <a:pt x="434" y="999"/>
                </a:cubicBezTo>
                <a:cubicBezTo>
                  <a:pt x="455" y="992"/>
                  <a:pt x="484" y="1002"/>
                  <a:pt x="494" y="1019"/>
                </a:cubicBezTo>
                <a:cubicBezTo>
                  <a:pt x="542" y="1020"/>
                  <a:pt x="610" y="1031"/>
                  <a:pt x="650" y="1043"/>
                </a:cubicBezTo>
                <a:cubicBezTo>
                  <a:pt x="750" y="1013"/>
                  <a:pt x="886" y="1004"/>
                  <a:pt x="950" y="927"/>
                </a:cubicBezTo>
                <a:cubicBezTo>
                  <a:pt x="964" y="931"/>
                  <a:pt x="982" y="920"/>
                  <a:pt x="986" y="903"/>
                </a:cubicBezTo>
                <a:cubicBezTo>
                  <a:pt x="1029" y="876"/>
                  <a:pt x="1050" y="828"/>
                  <a:pt x="1086" y="795"/>
                </a:cubicBezTo>
                <a:cubicBezTo>
                  <a:pt x="1114" y="721"/>
                  <a:pt x="1154" y="682"/>
                  <a:pt x="1158" y="587"/>
                </a:cubicBezTo>
                <a:cubicBezTo>
                  <a:pt x="1161" y="585"/>
                  <a:pt x="1164" y="583"/>
                  <a:pt x="1170" y="583"/>
                </a:cubicBezTo>
                <a:cubicBezTo>
                  <a:pt x="1157" y="576"/>
                  <a:pt x="1174" y="546"/>
                  <a:pt x="1158" y="535"/>
                </a:cubicBezTo>
                <a:cubicBezTo>
                  <a:pt x="1181" y="470"/>
                  <a:pt x="1158" y="419"/>
                  <a:pt x="1150" y="359"/>
                </a:cubicBezTo>
                <a:cubicBezTo>
                  <a:pt x="1144" y="354"/>
                  <a:pt x="1140" y="347"/>
                  <a:pt x="1130" y="347"/>
                </a:cubicBezTo>
                <a:cubicBezTo>
                  <a:pt x="1125" y="327"/>
                  <a:pt x="1127" y="305"/>
                  <a:pt x="1122" y="295"/>
                </a:cubicBezTo>
                <a:cubicBezTo>
                  <a:pt x="1113" y="278"/>
                  <a:pt x="1100" y="277"/>
                  <a:pt x="1094" y="271"/>
                </a:cubicBezTo>
                <a:cubicBezTo>
                  <a:pt x="1086" y="263"/>
                  <a:pt x="1095" y="255"/>
                  <a:pt x="1082" y="251"/>
                </a:cubicBezTo>
                <a:cubicBezTo>
                  <a:pt x="1071" y="248"/>
                  <a:pt x="1058" y="258"/>
                  <a:pt x="1046" y="255"/>
                </a:cubicBezTo>
                <a:cubicBezTo>
                  <a:pt x="1017" y="247"/>
                  <a:pt x="1001" y="217"/>
                  <a:pt x="986" y="187"/>
                </a:cubicBezTo>
                <a:cubicBezTo>
                  <a:pt x="970" y="181"/>
                  <a:pt x="967" y="160"/>
                  <a:pt x="946" y="159"/>
                </a:cubicBezTo>
                <a:cubicBezTo>
                  <a:pt x="949" y="146"/>
                  <a:pt x="954" y="127"/>
                  <a:pt x="942" y="115"/>
                </a:cubicBezTo>
                <a:cubicBezTo>
                  <a:pt x="954" y="93"/>
                  <a:pt x="958" y="99"/>
                  <a:pt x="950" y="75"/>
                </a:cubicBezTo>
                <a:cubicBezTo>
                  <a:pt x="988" y="34"/>
                  <a:pt x="1038" y="62"/>
                  <a:pt x="1074" y="27"/>
                </a:cubicBezTo>
                <a:cubicBezTo>
                  <a:pt x="1099" y="40"/>
                  <a:pt x="1112" y="23"/>
                  <a:pt x="1130" y="31"/>
                </a:cubicBezTo>
                <a:cubicBezTo>
                  <a:pt x="1133" y="31"/>
                  <a:pt x="1133" y="15"/>
                  <a:pt x="1130" y="15"/>
                </a:cubicBezTo>
                <a:cubicBezTo>
                  <a:pt x="1136" y="0"/>
                  <a:pt x="1136" y="24"/>
                  <a:pt x="1146" y="19"/>
                </a:cubicBezTo>
                <a:cubicBezTo>
                  <a:pt x="1158" y="16"/>
                  <a:pt x="1137" y="13"/>
                  <a:pt x="1142" y="3"/>
                </a:cubicBezTo>
                <a:cubicBezTo>
                  <a:pt x="1148" y="9"/>
                  <a:pt x="1161" y="8"/>
                  <a:pt x="1158" y="23"/>
                </a:cubicBezTo>
                <a:cubicBezTo>
                  <a:pt x="1205" y="19"/>
                  <a:pt x="1219" y="86"/>
                  <a:pt x="1270" y="83"/>
                </a:cubicBezTo>
                <a:cubicBezTo>
                  <a:pt x="1277" y="96"/>
                  <a:pt x="1309" y="101"/>
                  <a:pt x="1298" y="119"/>
                </a:cubicBezTo>
                <a:cubicBezTo>
                  <a:pt x="1314" y="119"/>
                  <a:pt x="1325" y="124"/>
                  <a:pt x="1330" y="135"/>
                </a:cubicBezTo>
                <a:cubicBezTo>
                  <a:pt x="1334" y="132"/>
                  <a:pt x="1334" y="126"/>
                  <a:pt x="1342" y="127"/>
                </a:cubicBezTo>
                <a:cubicBezTo>
                  <a:pt x="1339" y="142"/>
                  <a:pt x="1367" y="134"/>
                  <a:pt x="1354" y="147"/>
                </a:cubicBezTo>
                <a:cubicBezTo>
                  <a:pt x="1380" y="132"/>
                  <a:pt x="1371" y="175"/>
                  <a:pt x="1390" y="179"/>
                </a:cubicBezTo>
                <a:cubicBezTo>
                  <a:pt x="1391" y="195"/>
                  <a:pt x="1380" y="210"/>
                  <a:pt x="1394" y="215"/>
                </a:cubicBezTo>
                <a:cubicBezTo>
                  <a:pt x="1391" y="221"/>
                  <a:pt x="1381" y="221"/>
                  <a:pt x="1374" y="223"/>
                </a:cubicBezTo>
                <a:cubicBezTo>
                  <a:pt x="1375" y="228"/>
                  <a:pt x="1381" y="226"/>
                  <a:pt x="1386" y="227"/>
                </a:cubicBezTo>
                <a:cubicBezTo>
                  <a:pt x="1384" y="232"/>
                  <a:pt x="1381" y="235"/>
                  <a:pt x="1374" y="235"/>
                </a:cubicBezTo>
                <a:cubicBezTo>
                  <a:pt x="1382" y="245"/>
                  <a:pt x="1395" y="271"/>
                  <a:pt x="1382" y="287"/>
                </a:cubicBezTo>
                <a:cubicBezTo>
                  <a:pt x="1383" y="295"/>
                  <a:pt x="1393" y="295"/>
                  <a:pt x="1398" y="299"/>
                </a:cubicBezTo>
                <a:cubicBezTo>
                  <a:pt x="1391" y="317"/>
                  <a:pt x="1395" y="341"/>
                  <a:pt x="1398" y="347"/>
                </a:cubicBezTo>
                <a:cubicBezTo>
                  <a:pt x="1392" y="437"/>
                  <a:pt x="1420" y="534"/>
                  <a:pt x="1382" y="623"/>
                </a:cubicBezTo>
                <a:cubicBezTo>
                  <a:pt x="1385" y="630"/>
                  <a:pt x="1389" y="638"/>
                  <a:pt x="1390" y="647"/>
                </a:cubicBezTo>
                <a:cubicBezTo>
                  <a:pt x="1374" y="673"/>
                  <a:pt x="1368" y="708"/>
                  <a:pt x="1354" y="735"/>
                </a:cubicBezTo>
                <a:cubicBezTo>
                  <a:pt x="1354" y="739"/>
                  <a:pt x="1359" y="738"/>
                  <a:pt x="1362" y="739"/>
                </a:cubicBezTo>
                <a:cubicBezTo>
                  <a:pt x="1336" y="808"/>
                  <a:pt x="1303" y="869"/>
                  <a:pt x="1258" y="919"/>
                </a:cubicBezTo>
                <a:cubicBezTo>
                  <a:pt x="1261" y="923"/>
                  <a:pt x="1262" y="928"/>
                  <a:pt x="1262" y="935"/>
                </a:cubicBezTo>
                <a:cubicBezTo>
                  <a:pt x="1258" y="935"/>
                  <a:pt x="1254" y="935"/>
                  <a:pt x="1250" y="935"/>
                </a:cubicBezTo>
                <a:cubicBezTo>
                  <a:pt x="1216" y="995"/>
                  <a:pt x="1167" y="1039"/>
                  <a:pt x="1106" y="1071"/>
                </a:cubicBezTo>
                <a:cubicBezTo>
                  <a:pt x="1088" y="1122"/>
                  <a:pt x="1003" y="1136"/>
                  <a:pt x="942" y="1167"/>
                </a:cubicBezTo>
                <a:cubicBezTo>
                  <a:pt x="937" y="1170"/>
                  <a:pt x="936" y="1180"/>
                  <a:pt x="930" y="1183"/>
                </a:cubicBezTo>
                <a:cubicBezTo>
                  <a:pt x="903" y="1198"/>
                  <a:pt x="805" y="1222"/>
                  <a:pt x="814" y="1207"/>
                </a:cubicBezTo>
                <a:close/>
                <a:moveTo>
                  <a:pt x="98" y="391"/>
                </a:moveTo>
                <a:cubicBezTo>
                  <a:pt x="110" y="386"/>
                  <a:pt x="104" y="418"/>
                  <a:pt x="90" y="411"/>
                </a:cubicBezTo>
                <a:cubicBezTo>
                  <a:pt x="86" y="429"/>
                  <a:pt x="97" y="431"/>
                  <a:pt x="98" y="443"/>
                </a:cubicBezTo>
                <a:cubicBezTo>
                  <a:pt x="90" y="446"/>
                  <a:pt x="95" y="455"/>
                  <a:pt x="86" y="447"/>
                </a:cubicBezTo>
                <a:cubicBezTo>
                  <a:pt x="97" y="462"/>
                  <a:pt x="80" y="484"/>
                  <a:pt x="94" y="491"/>
                </a:cubicBezTo>
                <a:cubicBezTo>
                  <a:pt x="98" y="450"/>
                  <a:pt x="114" y="400"/>
                  <a:pt x="114" y="367"/>
                </a:cubicBezTo>
                <a:cubicBezTo>
                  <a:pt x="91" y="367"/>
                  <a:pt x="114" y="387"/>
                  <a:pt x="98" y="391"/>
                </a:cubicBezTo>
                <a:close/>
                <a:moveTo>
                  <a:pt x="118" y="367"/>
                </a:moveTo>
                <a:cubicBezTo>
                  <a:pt x="113" y="357"/>
                  <a:pt x="130" y="350"/>
                  <a:pt x="118" y="347"/>
                </a:cubicBezTo>
                <a:cubicBezTo>
                  <a:pt x="117" y="352"/>
                  <a:pt x="112" y="351"/>
                  <a:pt x="106" y="351"/>
                </a:cubicBezTo>
                <a:cubicBezTo>
                  <a:pt x="103" y="364"/>
                  <a:pt x="112" y="364"/>
                  <a:pt x="118" y="367"/>
                </a:cubicBezTo>
                <a:close/>
                <a:moveTo>
                  <a:pt x="346" y="987"/>
                </a:moveTo>
                <a:cubicBezTo>
                  <a:pt x="330" y="979"/>
                  <a:pt x="339" y="960"/>
                  <a:pt x="310" y="959"/>
                </a:cubicBezTo>
                <a:cubicBezTo>
                  <a:pt x="316" y="972"/>
                  <a:pt x="338" y="990"/>
                  <a:pt x="346" y="987"/>
                </a:cubicBezTo>
                <a:close/>
                <a:moveTo>
                  <a:pt x="366" y="999"/>
                </a:moveTo>
                <a:cubicBezTo>
                  <a:pt x="373" y="1015"/>
                  <a:pt x="396" y="1023"/>
                  <a:pt x="410" y="1011"/>
                </a:cubicBezTo>
                <a:cubicBezTo>
                  <a:pt x="394" y="1010"/>
                  <a:pt x="385" y="985"/>
                  <a:pt x="366" y="999"/>
                </a:cubicBezTo>
                <a:close/>
                <a:moveTo>
                  <a:pt x="478" y="1043"/>
                </a:moveTo>
                <a:cubicBezTo>
                  <a:pt x="456" y="1046"/>
                  <a:pt x="450" y="1021"/>
                  <a:pt x="418" y="1023"/>
                </a:cubicBezTo>
                <a:cubicBezTo>
                  <a:pt x="427" y="1045"/>
                  <a:pt x="460" y="1050"/>
                  <a:pt x="478" y="1043"/>
                </a:cubicBezTo>
                <a:close/>
                <a:moveTo>
                  <a:pt x="874" y="1191"/>
                </a:moveTo>
                <a:cubicBezTo>
                  <a:pt x="884" y="1189"/>
                  <a:pt x="889" y="1182"/>
                  <a:pt x="894" y="1175"/>
                </a:cubicBezTo>
                <a:cubicBezTo>
                  <a:pt x="881" y="1174"/>
                  <a:pt x="875" y="1180"/>
                  <a:pt x="874" y="1191"/>
                </a:cubicBezTo>
                <a:close/>
              </a:path>
            </a:pathLst>
          </a:custGeom>
          <a:solidFill>
            <a:srgbClr val="A91A1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Arial"/>
              <a:ea typeface="华文新魏"/>
              <a:sym typeface="Arial"/>
            </a:endParaRPr>
          </a:p>
        </p:txBody>
      </p:sp>
      <p:pic>
        <p:nvPicPr>
          <p:cNvPr id="187" name="Picture 10" descr="http://img.hb.aicdn.com/b3aca89a3f59d29fc48c1fd1826f3bc235f101421d9b-1g65Jf">
            <a:extLst>
              <a:ext uri="{FF2B5EF4-FFF2-40B4-BE49-F238E27FC236}">
                <a16:creationId xmlns:a16="http://schemas.microsoft.com/office/drawing/2014/main" id="{92BB6FBF-75C4-4152-B438-9538401CD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6358" y="413674"/>
            <a:ext cx="2168176" cy="216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CF9D815-C6AD-6E60-79EE-7CD4AB5E7D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0963" y="934566"/>
            <a:ext cx="6066849" cy="130540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B65D50F-C0B5-06C2-6CDB-80BCC9BD12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4502" y="2510496"/>
            <a:ext cx="5779770" cy="6794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7A51B57-1EAC-684A-FAD6-C5BCB1609B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5099" y="3454113"/>
            <a:ext cx="6257197" cy="8489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CB304E9-AAAF-7C90-2044-0A4D75AA97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5080" y="4503553"/>
            <a:ext cx="3731242" cy="123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6259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325905511811,&quot;left&quot;:62.070472440944876,&quot;top&quot;:132.91503937007874,&quot;width&quot;:833.7909448818898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325905511811,&quot;left&quot;:62.070472440944876,&quot;top&quot;:132.91503937007874,&quot;width&quot;:833.7909448818898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325905511811,&quot;left&quot;:62.070472440944876,&quot;top&quot;:132.91503937007874,&quot;width&quot;:833.7909448818898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325905511811,&quot;left&quot;:62.070472440944876,&quot;top&quot;:132.91503937007874,&quot;width&quot;:833.7909448818898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325905511811,&quot;left&quot;:62.070472440944876,&quot;top&quot;:132.91503937007874,&quot;width&quot;:833.7909448818898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325905511811,&quot;left&quot;:62.070472440944876,&quot;top&quot;:132.91503937007874,&quot;width&quot;:833.7909448818898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325905511811,&quot;left&quot;:62.070472440944876,&quot;top&quot;:132.91503937007874,&quot;width&quot;:833.7909448818898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325905511811,&quot;left&quot;:62.070472440944876,&quot;top&quot;:132.91503937007874,&quot;width&quot;:833.7909448818898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325905511811,&quot;left&quot;:62.070472440944876,&quot;top&quot;:132.91503937007874,&quot;width&quot;:833.7909448818898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325905511811,&quot;left&quot;:62.070472440944876,&quot;top&quot;:132.91503937007874,&quot;width&quot;:833.7909448818898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325905511811,&quot;left&quot;:62.070472440944876,&quot;top&quot;:132.91503937007874,&quot;width&quot;:833.7909448818898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3.325905511811,&quot;left&quot;:62.070472440944876,&quot;top&quot;:132.91503937007874,&quot;width&quot;:833.7909448818898}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</Template>
  <TotalTime>1139</TotalTime>
  <Words>1047</Words>
  <Application>Microsoft Office PowerPoint</Application>
  <PresentationFormat>宽屏</PresentationFormat>
  <Paragraphs>106</Paragraphs>
  <Slides>26</Slides>
  <Notes>26</Notes>
  <HiddenSlides>0</HiddenSlides>
  <MMClips>3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-apple-system</vt:lpstr>
      <vt:lpstr>汉仪秦川飞影W</vt:lpstr>
      <vt:lpstr>微软雅黑</vt:lpstr>
      <vt:lpstr>Arial</vt:lpstr>
      <vt:lpstr>Calibri</vt:lpstr>
      <vt:lpstr>Calibri Light</vt:lpstr>
      <vt:lpstr>Candara</vt:lpstr>
      <vt:lpstr>Century Gothic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中国风</dc:title>
  <dc:creator>第一PPT</dc:creator>
  <cp:keywords>www.1ppt.com</cp:keywords>
  <dc:description>www.1ppt.com</dc:description>
  <cp:lastModifiedBy>一一 曲</cp:lastModifiedBy>
  <cp:revision>305</cp:revision>
  <dcterms:created xsi:type="dcterms:W3CDTF">2015-05-05T08:02:14Z</dcterms:created>
  <dcterms:modified xsi:type="dcterms:W3CDTF">2024-09-10T10:26:42Z</dcterms:modified>
</cp:coreProperties>
</file>